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5.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991" r:id="rId4"/>
    <p:sldMasterId id="2147484120" r:id="rId5"/>
    <p:sldMasterId id="2147484175" r:id="rId6"/>
    <p:sldMasterId id="2147484208" r:id="rId7"/>
    <p:sldMasterId id="2147484228" r:id="rId8"/>
    <p:sldMasterId id="2147484246" r:id="rId9"/>
  </p:sldMasterIdLst>
  <p:notesMasterIdLst>
    <p:notesMasterId r:id="rId37"/>
  </p:notesMasterIdLst>
  <p:handoutMasterIdLst>
    <p:handoutMasterId r:id="rId38"/>
  </p:handoutMasterIdLst>
  <p:sldIdLst>
    <p:sldId id="327" r:id="rId10"/>
    <p:sldId id="325" r:id="rId11"/>
    <p:sldId id="2147469597" r:id="rId12"/>
    <p:sldId id="2147469596" r:id="rId13"/>
    <p:sldId id="2147376629" r:id="rId14"/>
    <p:sldId id="2147376646" r:id="rId15"/>
    <p:sldId id="2147469499" r:id="rId16"/>
    <p:sldId id="2147469561" r:id="rId17"/>
    <p:sldId id="2147469560" r:id="rId18"/>
    <p:sldId id="2147469589" r:id="rId19"/>
    <p:sldId id="2147469599" r:id="rId20"/>
    <p:sldId id="2147469600" r:id="rId21"/>
    <p:sldId id="2147469516" r:id="rId22"/>
    <p:sldId id="362" r:id="rId23"/>
    <p:sldId id="2147469594" r:id="rId24"/>
    <p:sldId id="2147469595" r:id="rId25"/>
    <p:sldId id="2147469593" r:id="rId26"/>
    <p:sldId id="365" r:id="rId27"/>
    <p:sldId id="367" r:id="rId28"/>
    <p:sldId id="368" r:id="rId29"/>
    <p:sldId id="369" r:id="rId30"/>
    <p:sldId id="370" r:id="rId31"/>
    <p:sldId id="2147469601" r:id="rId32"/>
    <p:sldId id="2147469598" r:id="rId33"/>
    <p:sldId id="322" r:id="rId34"/>
    <p:sldId id="257" r:id="rId35"/>
    <p:sldId id="260" r:id="rId36"/>
  </p:sldIdLst>
  <p:sldSz cx="9144000" cy="5143500" type="screen16x9"/>
  <p:notesSz cx="6858000" cy="9144000"/>
  <p:defaultTextStyle>
    <a:defPPr>
      <a:defRPr lang="en-US"/>
    </a:defPPr>
    <a:lvl1pPr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1pPr>
    <a:lvl2pPr marL="342839"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2pPr>
    <a:lvl3pPr marL="685681"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3pPr>
    <a:lvl4pPr marL="102852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4pPr>
    <a:lvl5pPr marL="137136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5pPr>
    <a:lvl6pPr marL="1714205"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6pPr>
    <a:lvl7pPr marL="2057042"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7pPr>
    <a:lvl8pPr marL="2399880"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8pPr>
    <a:lvl9pPr marL="2742719"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9pPr>
  </p:defaultTextStyle>
  <p:extLst>
    <p:ext uri="{EFAFB233-063F-42B5-8137-9DF3F51BA10A}">
      <p15:sldGuideLst xmlns:p15="http://schemas.microsoft.com/office/powerpoint/2012/main">
        <p15:guide id="1" orient="horz" pos="1620" userDrawn="1">
          <p15:clr>
            <a:srgbClr val="A4A3A4"/>
          </p15:clr>
        </p15:guide>
        <p15:guide id="2" orient="horz" pos="717" userDrawn="1">
          <p15:clr>
            <a:srgbClr val="A4A3A4"/>
          </p15:clr>
        </p15:guide>
        <p15:guide id="3" orient="horz" pos="3074" userDrawn="1">
          <p15:clr>
            <a:srgbClr val="A4A3A4"/>
          </p15:clr>
        </p15:guide>
        <p15:guide id="4" pos="2880" userDrawn="1">
          <p15:clr>
            <a:srgbClr val="A4A3A4"/>
          </p15:clr>
        </p15:guide>
        <p15:guide id="5" pos="4135" userDrawn="1">
          <p15:clr>
            <a:srgbClr val="A4A3A4"/>
          </p15:clr>
        </p15:guide>
        <p15:guide id="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379CD4D-A440-EAEA-A88B-BD67E30A933F}" name="Fernando Estrada" initials="FE" userId="S::fernando.estrada@ymca.net::68133b32-bd61-418f-a25d-c2382a7864d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BDBE"/>
    <a:srgbClr val="464847"/>
    <a:srgbClr val="006B6B"/>
    <a:srgbClr val="01A490"/>
    <a:srgbClr val="00AEEF"/>
    <a:srgbClr val="0089D0"/>
    <a:srgbClr val="C6168D"/>
    <a:srgbClr val="F15922"/>
    <a:srgbClr val="FCAF17"/>
    <a:srgbClr val="9227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56F4EE-0E24-42DB-B8BD-4F3D45C54F0E}" v="11" dt="2026-09-03T17:51:17.9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4044" autoAdjust="0"/>
  </p:normalViewPr>
  <p:slideViewPr>
    <p:cSldViewPr snapToGrid="0">
      <p:cViewPr varScale="1">
        <p:scale>
          <a:sx n="93" d="100"/>
          <a:sy n="93" d="100"/>
        </p:scale>
        <p:origin x="2124" y="84"/>
      </p:cViewPr>
      <p:guideLst>
        <p:guide orient="horz" pos="1620"/>
        <p:guide orient="horz" pos="717"/>
        <p:guide orient="horz" pos="3074"/>
        <p:guide pos="2880"/>
        <p:guide pos="4135"/>
        <p:guide/>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presProps" Target="presProps.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microsoft.com/office/2015/10/relationships/revisionInfo" Target="revisionInfo.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D217D30-07B7-E406-E9B5-318136C5755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0129A3D-C55F-A149-C838-F54912383C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B1CFDFD-4AED-9845-812F-228263557FF6}" type="datetimeFigureOut">
              <a:rPr lang="en-US" smtClean="0"/>
              <a:t>9/14/2026</a:t>
            </a:fld>
            <a:endParaRPr lang="en-US"/>
          </a:p>
        </p:txBody>
      </p:sp>
      <p:sp>
        <p:nvSpPr>
          <p:cNvPr id="4" name="Footer Placeholder 3">
            <a:extLst>
              <a:ext uri="{FF2B5EF4-FFF2-40B4-BE49-F238E27FC236}">
                <a16:creationId xmlns:a16="http://schemas.microsoft.com/office/drawing/2014/main" id="{A4AA9A32-A85A-D903-2D77-1A76763B8F2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69DCE9D-6380-A84F-D70F-9E2A4D25B12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CF0B1A-6CF8-DF4E-BD2F-04CBEA3A0A35}" type="slidenum">
              <a:rPr lang="en-US" smtClean="0"/>
              <a:t>‹#›</a:t>
            </a:fld>
            <a:endParaRPr lang="en-US"/>
          </a:p>
        </p:txBody>
      </p:sp>
    </p:spTree>
    <p:extLst>
      <p:ext uri="{BB962C8B-B14F-4D97-AF65-F5344CB8AC3E}">
        <p14:creationId xmlns:p14="http://schemas.microsoft.com/office/powerpoint/2010/main" val="28837437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Verdana" pitchFamily="64" charset="0"/>
                <a:ea typeface="ＭＳ Ｐゴシック" pitchFamily="64" charset="-128"/>
                <a:cs typeface="ＭＳ Ｐゴシック" pitchFamily="64" charset="-128"/>
              </a:defRPr>
            </a:lvl1pPr>
          </a:lstStyle>
          <a:p>
            <a:pPr>
              <a:defRPr/>
            </a:pPr>
            <a:endParaRPr lang="en-US"/>
          </a:p>
        </p:txBody>
      </p:sp>
      <p:sp>
        <p:nvSpPr>
          <p:cNvPr id="4099"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Verdana" pitchFamily="64" charset="0"/>
                <a:ea typeface="ＭＳ Ｐゴシック" pitchFamily="64" charset="-128"/>
                <a:cs typeface="ＭＳ Ｐゴシック" pitchFamily="64" charset="-128"/>
              </a:defRPr>
            </a:lvl1pPr>
          </a:lstStyle>
          <a:p>
            <a:pPr>
              <a:defRPr/>
            </a:pPr>
            <a:endParaRPr lang="en-US"/>
          </a:p>
        </p:txBody>
      </p:sp>
      <p:sp>
        <p:nvSpPr>
          <p:cNvPr id="123908"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Verdana" pitchFamily="64" charset="0"/>
                <a:ea typeface="ＭＳ Ｐゴシック" pitchFamily="64" charset="-128"/>
                <a:cs typeface="ＭＳ Ｐゴシック" pitchFamily="64" charset="-128"/>
              </a:defRPr>
            </a:lvl1pPr>
          </a:lstStyle>
          <a:p>
            <a:pPr>
              <a:defRPr/>
            </a:pPr>
            <a:endParaRPr lang="en-US"/>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atin typeface="Verdana" pitchFamily="64" charset="0"/>
                <a:ea typeface="ＭＳ Ｐゴシック" pitchFamily="64" charset="-128"/>
                <a:cs typeface="ＭＳ Ｐゴシック" pitchFamily="64" charset="-128"/>
              </a:defRPr>
            </a:lvl1pPr>
          </a:lstStyle>
          <a:p>
            <a:pPr>
              <a:defRPr/>
            </a:pPr>
            <a:fld id="{F50C3D00-B2F6-4D83-A049-FE51B6E62AD3}" type="slidenum">
              <a:rPr lang="en-US"/>
              <a:pPr>
                <a:defRPr/>
              </a:pPr>
              <a:t>‹#›</a:t>
            </a:fld>
            <a:endParaRPr lang="en-US"/>
          </a:p>
        </p:txBody>
      </p:sp>
    </p:spTree>
    <p:extLst>
      <p:ext uri="{BB962C8B-B14F-4D97-AF65-F5344CB8AC3E}">
        <p14:creationId xmlns:p14="http://schemas.microsoft.com/office/powerpoint/2010/main" val="30065839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ＭＳ Ｐゴシック" pitchFamily="64" charset="-128"/>
      </a:defRPr>
    </a:lvl1pPr>
    <a:lvl2pPr marL="342839"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2pPr>
    <a:lvl3pPr marL="685681"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3pPr>
    <a:lvl4pPr marL="1028522"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4pPr>
    <a:lvl5pPr marL="1371362"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5pPr>
    <a:lvl6pPr marL="1714205" algn="l" defTabSz="342839" rtl="0" eaLnBrk="1" latinLnBrk="0" hangingPunct="1">
      <a:defRPr sz="900" kern="1200">
        <a:solidFill>
          <a:schemeClr val="tx1"/>
        </a:solidFill>
        <a:latin typeface="+mn-lt"/>
        <a:ea typeface="+mn-ea"/>
        <a:cs typeface="+mn-cs"/>
      </a:defRPr>
    </a:lvl6pPr>
    <a:lvl7pPr marL="2057042" algn="l" defTabSz="342839" rtl="0" eaLnBrk="1" latinLnBrk="0" hangingPunct="1">
      <a:defRPr sz="900" kern="1200">
        <a:solidFill>
          <a:schemeClr val="tx1"/>
        </a:solidFill>
        <a:latin typeface="+mn-lt"/>
        <a:ea typeface="+mn-ea"/>
        <a:cs typeface="+mn-cs"/>
      </a:defRPr>
    </a:lvl7pPr>
    <a:lvl8pPr marL="2399880" algn="l" defTabSz="342839" rtl="0" eaLnBrk="1" latinLnBrk="0" hangingPunct="1">
      <a:defRPr sz="900" kern="1200">
        <a:solidFill>
          <a:schemeClr val="tx1"/>
        </a:solidFill>
        <a:latin typeface="+mn-lt"/>
        <a:ea typeface="+mn-ea"/>
        <a:cs typeface="+mn-cs"/>
      </a:defRPr>
    </a:lvl8pPr>
    <a:lvl9pPr marL="2742719" algn="l" defTabSz="342839"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76E25A-25F7-A6E1-4B0D-2FE5E4F198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4C0700-F3C6-A546-3434-E0FB1A2949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46830C-9497-ABED-09E2-614EC7AB409E}"/>
              </a:ext>
            </a:extLst>
          </p:cNvPr>
          <p:cNvSpPr>
            <a:spLocks noGrp="1"/>
          </p:cNvSpPr>
          <p:nvPr>
            <p:ph type="body" idx="1"/>
          </p:nvPr>
        </p:nvSpPr>
        <p:spPr/>
        <p:txBody>
          <a:bodyPr/>
          <a:lstStyle/>
          <a:p>
            <a:r>
              <a:rPr lang="en-US" dirty="0"/>
              <a:t>Convention Center</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2</a:t>
            </a:r>
            <a:r>
              <a:rPr lang="en-US" baseline="30000" dirty="0"/>
              <a:t>nd</a:t>
            </a:r>
            <a:r>
              <a:rPr lang="en-US" dirty="0"/>
              <a:t> floor - Room: 291 &amp; 292 (room max 350)</a:t>
            </a:r>
          </a:p>
          <a:p>
            <a:r>
              <a:rPr lang="en-US" dirty="0"/>
              <a:t>Theater style set-up, no tables</a:t>
            </a:r>
          </a:p>
          <a:p>
            <a:r>
              <a:rPr lang="en-US" dirty="0"/>
              <a:t>Friday – 3:45-5pm (facilitators arrive at 3:15pm) – 343 registered</a:t>
            </a:r>
          </a:p>
          <a:p>
            <a:r>
              <a:rPr lang="en-US" dirty="0"/>
              <a:t>Saturday – 8:30-9:45am (facilitator arrive 8am) – 340 registered</a:t>
            </a:r>
          </a:p>
          <a:p>
            <a:endParaRPr lang="en-US" dirty="0"/>
          </a:p>
          <a:p>
            <a:r>
              <a:rPr lang="en-US" dirty="0"/>
              <a:t>Speaker lounge (snacks, prep) - </a:t>
            </a:r>
          </a:p>
          <a:p>
            <a:endParaRPr lang="en-US" dirty="0"/>
          </a:p>
        </p:txBody>
      </p:sp>
      <p:sp>
        <p:nvSpPr>
          <p:cNvPr id="4" name="Slide Number Placeholder 3">
            <a:extLst>
              <a:ext uri="{FF2B5EF4-FFF2-40B4-BE49-F238E27FC236}">
                <a16:creationId xmlns:a16="http://schemas.microsoft.com/office/drawing/2014/main" id="{F6B9FD53-0AB2-6E49-E553-09F75AD59277}"/>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50C3D00-B2F6-4D83-A049-FE51B6E62AD3}" type="slidenum">
              <a:rPr kumimoji="0" lang="en-US" sz="1200" b="0" i="0" u="none" strike="noStrike" kern="1200" cap="none" spc="0" normalizeH="0" baseline="0" noProof="0" smtClean="0">
                <a:ln>
                  <a:noFill/>
                </a:ln>
                <a:solidFill>
                  <a:srgbClr val="000000"/>
                </a:solidFill>
                <a:effectLst/>
                <a:uLnTx/>
                <a:uFillTx/>
                <a:latin typeface="Verdana" pitchFamily="64" charset="0"/>
                <a:ea typeface="ＭＳ Ｐゴシック" pitchFamily="64" charset="-128"/>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US" sz="1200" b="0" i="0" u="none" strike="noStrike" kern="1200" cap="none" spc="0" normalizeH="0" baseline="0" noProof="0">
              <a:ln>
                <a:noFill/>
              </a:ln>
              <a:solidFill>
                <a:srgbClr val="000000"/>
              </a:solidFill>
              <a:effectLst/>
              <a:uLnTx/>
              <a:uFillTx/>
              <a:latin typeface="Verdana" pitchFamily="64" charset="0"/>
              <a:ea typeface="ＭＳ Ｐゴシック" pitchFamily="64" charset="-128"/>
            </a:endParaRPr>
          </a:p>
        </p:txBody>
      </p:sp>
    </p:spTree>
    <p:extLst>
      <p:ext uri="{BB962C8B-B14F-4D97-AF65-F5344CB8AC3E}">
        <p14:creationId xmlns:p14="http://schemas.microsoft.com/office/powerpoint/2010/main" val="2498420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Hughes and Ali</a:t>
            </a:r>
          </a:p>
          <a:p>
            <a:pPr marL="171450" indent="-171450">
              <a:buFontTx/>
              <a:buChar char="-"/>
            </a:pPr>
            <a:r>
              <a:rPr lang="en-US"/>
              <a:t>Welcome</a:t>
            </a:r>
          </a:p>
          <a:p>
            <a:pPr marL="171450" indent="-171450">
              <a:buFontTx/>
              <a:buChar char="-"/>
            </a:pPr>
            <a:r>
              <a:rPr lang="en-US"/>
              <a:t>Bios</a:t>
            </a:r>
          </a:p>
          <a:p>
            <a:pPr marL="171450" indent="-171450">
              <a:buFontTx/>
              <a:buChar char="-"/>
            </a:pPr>
            <a:r>
              <a:rPr lang="en-US"/>
              <a:t>Agenda</a:t>
            </a:r>
          </a:p>
          <a:p>
            <a:pPr marL="0" indent="0">
              <a:buFontTx/>
              <a:buNone/>
            </a:pPr>
            <a:endParaRPr lang="en-US"/>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2</a:t>
            </a:fld>
            <a:endParaRPr lang="en-US"/>
          </a:p>
        </p:txBody>
      </p:sp>
    </p:spTree>
    <p:extLst>
      <p:ext uri="{BB962C8B-B14F-4D97-AF65-F5344CB8AC3E}">
        <p14:creationId xmlns:p14="http://schemas.microsoft.com/office/powerpoint/2010/main" val="14050787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5C682-3CA1-29E5-9CFA-D58B5B0A08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C3864F-965F-93F4-1913-B34EE37445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F3F289-C2B8-B852-1FC7-20C07019A822}"/>
              </a:ext>
            </a:extLst>
          </p:cNvPr>
          <p:cNvSpPr>
            <a:spLocks noGrp="1"/>
          </p:cNvSpPr>
          <p:nvPr>
            <p:ph type="body" idx="1"/>
          </p:nvPr>
        </p:nvSpPr>
        <p:spPr/>
        <p:txBody>
          <a:bodyPr/>
          <a:lstStyle/>
          <a:p>
            <a:pPr fontAlgn="t"/>
            <a:r>
              <a:rPr lang="en-US" sz="900" b="0" i="0" kern="1200">
                <a:solidFill>
                  <a:schemeClr val="tx1"/>
                </a:solidFill>
                <a:effectLst/>
                <a:latin typeface="Verdana" pitchFamily="64" charset="0"/>
                <a:ea typeface="ＭＳ Ｐゴシック" pitchFamily="64" charset="-128"/>
                <a:cs typeface="ＭＳ Ｐゴシック" pitchFamily="64" charset="-128"/>
              </a:rPr>
              <a:t>Let's start with a simple reflection.</a:t>
            </a:r>
          </a:p>
          <a:p>
            <a:pPr marL="228600" indent="-228600" fontAlgn="t">
              <a:buFont typeface="+mj-lt"/>
              <a:buAutoNum type="arabicPeriod"/>
            </a:pPr>
            <a:r>
              <a:rPr lang="en-US" sz="900" b="0" i="0" kern="1200">
                <a:solidFill>
                  <a:schemeClr val="tx1"/>
                </a:solidFill>
                <a:effectLst/>
                <a:latin typeface="Verdana" pitchFamily="64" charset="0"/>
                <a:ea typeface="ＭＳ Ｐゴシック" pitchFamily="64" charset="-128"/>
                <a:cs typeface="ＭＳ Ｐゴシック" pitchFamily="64" charset="-128"/>
              </a:rPr>
              <a:t>Think back 10 years. What was happening in your Y, your community, and the world around 2016?</a:t>
            </a:r>
          </a:p>
          <a:p>
            <a:pPr marL="228600" indent="-228600" fontAlgn="t">
              <a:buFont typeface="+mj-lt"/>
              <a:buAutoNum type="arabicPeriod"/>
            </a:pPr>
            <a:r>
              <a:rPr lang="en-US" sz="900" b="0" i="0" kern="1200">
                <a:solidFill>
                  <a:schemeClr val="tx1"/>
                </a:solidFill>
                <a:effectLst/>
                <a:latin typeface="Verdana" pitchFamily="64" charset="0"/>
                <a:ea typeface="ＭＳ Ｐゴシック" pitchFamily="64" charset="-128"/>
                <a:cs typeface="ＭＳ Ｐゴシック" pitchFamily="64" charset="-128"/>
              </a:rPr>
              <a:t>Now think about something that feels perfectly normal today that would have seemed unrealistic, unlikely, or even unimaginable ten years ago.  Take a minute and get something in mind</a:t>
            </a:r>
            <a:r>
              <a:rPr lang="en-US" sz="900" b="0" i="1" kern="1200">
                <a:solidFill>
                  <a:schemeClr val="tx1"/>
                </a:solidFill>
                <a:effectLst/>
                <a:latin typeface="Verdana" pitchFamily="64" charset="0"/>
                <a:ea typeface="ＭＳ Ｐゴシック" pitchFamily="64" charset="-128"/>
                <a:cs typeface="ＭＳ Ｐゴシック" pitchFamily="64" charset="-128"/>
              </a:rPr>
              <a:t>. (Pause)</a:t>
            </a:r>
          </a:p>
          <a:p>
            <a:pPr marL="228600" marR="0" lvl="0" indent="-228600" algn="l" defTabSz="914400" rtl="0" eaLnBrk="0" fontAlgn="t" latinLnBrk="0" hangingPunct="0">
              <a:lnSpc>
                <a:spcPct val="100000"/>
              </a:lnSpc>
              <a:spcBef>
                <a:spcPct val="30000"/>
              </a:spcBef>
              <a:spcAft>
                <a:spcPct val="0"/>
              </a:spcAft>
              <a:buClrTx/>
              <a:buSzTx/>
              <a:buFont typeface="+mj-lt"/>
              <a:buAutoNum type="arabicPeriod"/>
              <a:tabLst/>
              <a:defRPr/>
            </a:pPr>
            <a:r>
              <a:rPr lang="en-US" sz="900" b="0" i="0" kern="1200">
                <a:solidFill>
                  <a:schemeClr val="tx1"/>
                </a:solidFill>
                <a:effectLst/>
                <a:latin typeface="Verdana" pitchFamily="64" charset="0"/>
                <a:ea typeface="ＭＳ Ｐゴシック" pitchFamily="64" charset="-128"/>
                <a:cs typeface="ＭＳ Ｐゴシック" pitchFamily="64" charset="-128"/>
              </a:rPr>
              <a:t>Now here's the important question. Looking back, were there signals? Were there small indicators, behaviors, technologies, needs, or changes already emerging that hinted this future was possible? </a:t>
            </a:r>
            <a:r>
              <a:rPr lang="en-US" sz="900" b="0" i="1" kern="1200">
                <a:solidFill>
                  <a:schemeClr val="tx1"/>
                </a:solidFill>
                <a:effectLst/>
                <a:latin typeface="Verdana" pitchFamily="64" charset="0"/>
                <a:ea typeface="ＭＳ Ｐゴシック" pitchFamily="64" charset="-128"/>
                <a:cs typeface="ＭＳ Ｐゴシック" pitchFamily="64" charset="-128"/>
              </a:rPr>
              <a:t>(Pause)</a:t>
            </a:r>
          </a:p>
          <a:p>
            <a:pPr marL="228600" indent="-228600" fontAlgn="t">
              <a:buFont typeface="+mj-lt"/>
              <a:buAutoNum type="arabicPeriod"/>
            </a:pPr>
            <a:r>
              <a:rPr lang="en-US" sz="900" b="0" i="0" kern="1200">
                <a:solidFill>
                  <a:schemeClr val="tx1"/>
                </a:solidFill>
                <a:effectLst/>
                <a:latin typeface="Verdana" pitchFamily="64" charset="0"/>
                <a:ea typeface="ＭＳ Ｐゴシック" pitchFamily="64" charset="-128"/>
                <a:cs typeface="ＭＳ Ｐゴシック" pitchFamily="64" charset="-128"/>
              </a:rPr>
              <a:t>Turn to a neighbor and share. </a:t>
            </a:r>
          </a:p>
          <a:p>
            <a:pPr marL="228600" indent="-228600" fontAlgn="t">
              <a:buFont typeface="+mj-lt"/>
              <a:buAutoNum type="arabicPeriod"/>
            </a:pPr>
            <a:endParaRPr lang="en-US" sz="900" b="0" i="0" kern="1200">
              <a:solidFill>
                <a:schemeClr val="tx1"/>
              </a:solidFill>
              <a:effectLst/>
              <a:latin typeface="Verdana" pitchFamily="64" charset="0"/>
              <a:ea typeface="ＭＳ Ｐゴシック" pitchFamily="64" charset="-128"/>
              <a:cs typeface="ＭＳ Ｐゴシック" pitchFamily="64" charset="-128"/>
            </a:endParaRPr>
          </a:p>
          <a:p>
            <a:pPr marL="0" indent="0" fontAlgn="t">
              <a:buFont typeface="+mj-lt"/>
              <a:buNone/>
            </a:pPr>
            <a:r>
              <a:rPr lang="en-US" sz="900" b="0" i="0" kern="1200">
                <a:solidFill>
                  <a:schemeClr val="tx1"/>
                </a:solidFill>
                <a:effectLst/>
                <a:latin typeface="Verdana" pitchFamily="64" charset="0"/>
                <a:ea typeface="ＭＳ Ｐゴシック" pitchFamily="64" charset="-128"/>
                <a:cs typeface="ＭＳ Ｐゴシック" pitchFamily="64" charset="-128"/>
              </a:rPr>
              <a:t>The unimaginable future is being tested and shaped right now in today’s world.  Strategic foresight helps us notice those early signals</a:t>
            </a:r>
          </a:p>
        </p:txBody>
      </p:sp>
      <p:sp>
        <p:nvSpPr>
          <p:cNvPr id="4" name="Slide Number Placeholder 3">
            <a:extLst>
              <a:ext uri="{FF2B5EF4-FFF2-40B4-BE49-F238E27FC236}">
                <a16:creationId xmlns:a16="http://schemas.microsoft.com/office/drawing/2014/main" id="{2CD916DA-009A-87EB-DC3F-54833F4A14B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60E578-8642-47F8-92B7-089A71161F9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589478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85A6EB-1D2D-C709-AC38-CDD70A4357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8777A1-1161-2126-9175-4C6C45E675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430061-0A43-2001-EABE-47F89D067A44}"/>
              </a:ext>
            </a:extLst>
          </p:cNvPr>
          <p:cNvSpPr>
            <a:spLocks noGrp="1"/>
          </p:cNvSpPr>
          <p:nvPr>
            <p:ph type="body" idx="1"/>
          </p:nvPr>
        </p:nvSpPr>
        <p:spPr/>
        <p:txBody>
          <a:bodyPr/>
          <a:lstStyle/>
          <a:p>
            <a:pPr fontAlgn="t"/>
            <a:r>
              <a:rPr lang="en-US" sz="900" b="0" i="0" kern="1200">
                <a:solidFill>
                  <a:schemeClr val="tx1"/>
                </a:solidFill>
                <a:effectLst/>
                <a:latin typeface="Verdana" pitchFamily="64" charset="0"/>
                <a:ea typeface="ＭＳ Ｐゴシック" pitchFamily="64" charset="-128"/>
                <a:cs typeface="ＭＳ Ｐゴシック" pitchFamily="64" charset="-128"/>
              </a:rPr>
              <a:t>Now let's turn our attention to the future.</a:t>
            </a:r>
          </a:p>
          <a:p>
            <a:pPr marL="228600" indent="-228600" fontAlgn="t">
              <a:buFont typeface="+mj-lt"/>
              <a:buAutoNum type="arabicPeriod"/>
            </a:pPr>
            <a:r>
              <a:rPr lang="en-US" sz="900" b="0" i="0" kern="1200">
                <a:solidFill>
                  <a:schemeClr val="tx1"/>
                </a:solidFill>
                <a:effectLst/>
                <a:latin typeface="Verdana" pitchFamily="64" charset="0"/>
                <a:ea typeface="ＭＳ Ｐゴシック" pitchFamily="64" charset="-128"/>
                <a:cs typeface="ＭＳ Ｐゴシック" pitchFamily="64" charset="-128"/>
              </a:rPr>
              <a:t>Think about what you're noticing today in your community. What are you hearing from members, families, volunteers, staff, community partners, or local leaders? What’s starting to feel different?</a:t>
            </a:r>
          </a:p>
          <a:p>
            <a:pPr marL="228600" indent="-228600" fontAlgn="t">
              <a:buFont typeface="+mj-lt"/>
              <a:buAutoNum type="arabicPeriod"/>
            </a:pPr>
            <a:r>
              <a:rPr lang="en-US" sz="900" b="0" i="0" kern="1200">
                <a:solidFill>
                  <a:schemeClr val="tx1"/>
                </a:solidFill>
                <a:effectLst/>
                <a:latin typeface="Verdana" pitchFamily="64" charset="0"/>
                <a:ea typeface="ＭＳ Ｐゴシック" pitchFamily="64" charset="-128"/>
                <a:cs typeface="ＭＳ Ｐゴシック" pitchFamily="64" charset="-128"/>
              </a:rPr>
              <a:t>Now imagine it is 2036 and things you are sensing today have evolved. Name one way your Y could be operating 10 years from now that is hard to imagine today. </a:t>
            </a:r>
            <a:r>
              <a:rPr lang="en-US" sz="900" b="0" i="1" kern="1200">
                <a:solidFill>
                  <a:schemeClr val="tx1"/>
                </a:solidFill>
                <a:effectLst/>
                <a:latin typeface="Verdana" pitchFamily="64" charset="0"/>
                <a:ea typeface="ＭＳ Ｐゴシック" pitchFamily="64" charset="-128"/>
                <a:cs typeface="ＭＳ Ｐゴシック" pitchFamily="64" charset="-128"/>
              </a:rPr>
              <a:t>(Pause)</a:t>
            </a:r>
            <a:endParaRPr lang="en-US" sz="900" b="0" i="0" kern="1200">
              <a:solidFill>
                <a:schemeClr val="tx1"/>
              </a:solidFill>
              <a:effectLst/>
              <a:latin typeface="Verdana" pitchFamily="64" charset="0"/>
              <a:ea typeface="ＭＳ Ｐゴシック" pitchFamily="64" charset="-128"/>
              <a:cs typeface="ＭＳ Ｐゴシック" pitchFamily="64" charset="-128"/>
            </a:endParaRPr>
          </a:p>
          <a:p>
            <a:pPr marL="228600" marR="0" lvl="0" indent="-228600" algn="l" defTabSz="914400" rtl="0" eaLnBrk="0" fontAlgn="t" latinLnBrk="0" hangingPunct="0">
              <a:lnSpc>
                <a:spcPct val="100000"/>
              </a:lnSpc>
              <a:spcBef>
                <a:spcPct val="30000"/>
              </a:spcBef>
              <a:spcAft>
                <a:spcPct val="0"/>
              </a:spcAft>
              <a:buClrTx/>
              <a:buSzTx/>
              <a:buFont typeface="+mj-lt"/>
              <a:buAutoNum type="arabicPeriod"/>
              <a:tabLst/>
              <a:defRPr/>
            </a:pPr>
            <a:r>
              <a:rPr lang="en-US" sz="900" b="0" i="0" kern="1200">
                <a:solidFill>
                  <a:schemeClr val="tx1"/>
                </a:solidFill>
                <a:effectLst/>
                <a:latin typeface="Verdana" pitchFamily="64" charset="0"/>
                <a:ea typeface="ＭＳ Ｐゴシック" pitchFamily="64" charset="-128"/>
                <a:cs typeface="ＭＳ Ｐゴシック" pitchFamily="64" charset="-128"/>
              </a:rPr>
              <a:t>Turn to a neighbor and share </a:t>
            </a:r>
            <a:r>
              <a:rPr lang="en-US" sz="900">
                <a:solidFill>
                  <a:srgbClr val="464847"/>
                </a:solidFill>
                <a:latin typeface="Verdana" panose="020B0604030504040204" pitchFamily="34" charset="0"/>
                <a:ea typeface="Verdana" panose="020B0604030504040204" pitchFamily="34" charset="0"/>
              </a:rPr>
              <a:t>the early indicators you are seeing today that point towards your unimaginable future being possible.</a:t>
            </a:r>
          </a:p>
          <a:p>
            <a:pPr marL="228600" indent="-228600" fontAlgn="t">
              <a:buFont typeface="+mj-lt"/>
              <a:buAutoNum type="arabicPeriod"/>
            </a:pPr>
            <a:endParaRPr lang="en-US" sz="900" b="0" i="0" kern="1200">
              <a:solidFill>
                <a:schemeClr val="tx1"/>
              </a:solidFill>
              <a:effectLst/>
              <a:latin typeface="Verdana" pitchFamily="64" charset="0"/>
              <a:ea typeface="ＭＳ Ｐゴシック" pitchFamily="64" charset="-128"/>
              <a:cs typeface="ＭＳ Ｐゴシック" pitchFamily="64" charset="-128"/>
            </a:endParaRPr>
          </a:p>
          <a:p>
            <a:pPr fontAlgn="t"/>
            <a:r>
              <a:rPr lang="en-US" sz="900" b="0" i="0" kern="1200">
                <a:solidFill>
                  <a:schemeClr val="tx1"/>
                </a:solidFill>
                <a:effectLst/>
                <a:latin typeface="Verdana" pitchFamily="64" charset="0"/>
                <a:ea typeface="ＭＳ Ｐゴシック" pitchFamily="64" charset="-128"/>
                <a:cs typeface="ＭＳ Ｐゴシック" pitchFamily="64" charset="-128"/>
              </a:rPr>
              <a:t>If we only plan for the realities we see today, we risk being unprepared for the realities emerging tomorrow. Strategic foresight helps us identify and explore future possibilities before they become urgent.</a:t>
            </a:r>
          </a:p>
          <a:p>
            <a:pPr defTabSz="914378" eaLnBrk="0" fontAlgn="auto" hangingPunct="0">
              <a:lnSpc>
                <a:spcPct val="100000"/>
              </a:lnSpc>
              <a:spcBef>
                <a:spcPct val="30000"/>
              </a:spcBef>
              <a:spcAft>
                <a:spcPts val="0"/>
              </a:spcAft>
              <a:defRPr/>
            </a:pPr>
            <a:endParaRPr lang="en-US" sz="900" b="1">
              <a:solidFill>
                <a:srgbClr val="01A490"/>
              </a:solidFill>
              <a:latin typeface="Verdana" panose="020B0604030504040204" pitchFamily="34" charset="0"/>
              <a:ea typeface="Verdana" panose="020B0604030504040204" pitchFamily="34" charset="0"/>
            </a:endParaRPr>
          </a:p>
          <a:p>
            <a:endParaRPr lang="en-US"/>
          </a:p>
        </p:txBody>
      </p:sp>
      <p:sp>
        <p:nvSpPr>
          <p:cNvPr id="4" name="Slide Number Placeholder 3">
            <a:extLst>
              <a:ext uri="{FF2B5EF4-FFF2-40B4-BE49-F238E27FC236}">
                <a16:creationId xmlns:a16="http://schemas.microsoft.com/office/drawing/2014/main" id="{A624C27B-6050-2D67-EBE8-225F6C60ED3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60E578-8642-47F8-92B7-089A71161F9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741877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900" b="0" i="0" kern="1200" dirty="0">
                <a:solidFill>
                  <a:schemeClr val="tx1"/>
                </a:solidFill>
                <a:effectLst/>
                <a:latin typeface="Verdana" pitchFamily="64" charset="0"/>
                <a:ea typeface="ＭＳ Ｐゴシック" pitchFamily="64" charset="-128"/>
                <a:cs typeface="ＭＳ Ｐゴシック" pitchFamily="64" charset="-128"/>
              </a:rPr>
              <a:t>Strategic foresight is simply the practice of thinking about the future in a structured way.</a:t>
            </a:r>
          </a:p>
          <a:p>
            <a:pPr marL="171450" indent="-171450" fontAlgn="t">
              <a:buFont typeface="Arial" panose="020B0604020202020204" pitchFamily="34" charset="0"/>
              <a:buChar char="•"/>
            </a:pPr>
            <a:r>
              <a:rPr lang="en-US" sz="900" b="0" i="0" kern="1200" dirty="0">
                <a:solidFill>
                  <a:schemeClr val="tx1"/>
                </a:solidFill>
                <a:effectLst/>
                <a:latin typeface="Verdana" pitchFamily="64" charset="0"/>
                <a:ea typeface="ＭＳ Ｐゴシック" pitchFamily="64" charset="-128"/>
                <a:cs typeface="ＭＳ Ｐゴシック" pitchFamily="64" charset="-128"/>
              </a:rPr>
              <a:t>It's not prediction.</a:t>
            </a:r>
          </a:p>
          <a:p>
            <a:pPr marL="171450" indent="-171450" fontAlgn="t">
              <a:buFont typeface="Arial" panose="020B0604020202020204" pitchFamily="34" charset="0"/>
              <a:buChar char="•"/>
            </a:pPr>
            <a:r>
              <a:rPr lang="en-US" sz="900" b="0" i="0" kern="1200" dirty="0">
                <a:solidFill>
                  <a:schemeClr val="tx1"/>
                </a:solidFill>
                <a:effectLst/>
                <a:latin typeface="Verdana" pitchFamily="64" charset="0"/>
                <a:ea typeface="ＭＳ Ｐゴシック" pitchFamily="64" charset="-128"/>
                <a:cs typeface="ＭＳ Ｐゴシック" pitchFamily="64" charset="-128"/>
              </a:rPr>
              <a:t>No one can predict the future.</a:t>
            </a:r>
          </a:p>
          <a:p>
            <a:pPr fontAlgn="t"/>
            <a:r>
              <a:rPr lang="en-US" sz="900" b="0" i="0" kern="1200" dirty="0">
                <a:solidFill>
                  <a:schemeClr val="tx1"/>
                </a:solidFill>
                <a:effectLst/>
                <a:latin typeface="Verdana" pitchFamily="64" charset="0"/>
                <a:ea typeface="ＭＳ Ｐゴシック" pitchFamily="64" charset="-128"/>
                <a:cs typeface="ＭＳ Ｐゴシック" pitchFamily="64" charset="-128"/>
              </a:rPr>
              <a:t>Instead, it's about exploring multiple plausible futures so we can make better decisions today.</a:t>
            </a:r>
          </a:p>
          <a:p>
            <a:pPr fontAlgn="t"/>
            <a:endParaRPr lang="en-US" sz="900" b="0" i="0" kern="1200" dirty="0">
              <a:solidFill>
                <a:schemeClr val="tx1"/>
              </a:solidFill>
              <a:effectLst/>
              <a:latin typeface="Verdana" pitchFamily="64" charset="0"/>
              <a:ea typeface="ＭＳ Ｐゴシック" pitchFamily="64" charset="-128"/>
              <a:cs typeface="ＭＳ Ｐゴシック" pitchFamily="64" charset="-128"/>
            </a:endParaRPr>
          </a:p>
          <a:p>
            <a:pPr fontAlgn="t"/>
            <a:r>
              <a:rPr lang="en-US" sz="900" b="0" i="0" kern="1200" dirty="0">
                <a:solidFill>
                  <a:schemeClr val="tx1"/>
                </a:solidFill>
                <a:effectLst/>
                <a:latin typeface="Verdana" pitchFamily="64" charset="0"/>
                <a:ea typeface="ＭＳ Ｐゴシック" pitchFamily="64" charset="-128"/>
                <a:cs typeface="ＭＳ Ｐゴシック" pitchFamily="64" charset="-128"/>
              </a:rPr>
              <a:t>Organizations use foresight because planning based only on current realities can leave them unprepared for change.  Strategic foresight helps us:</a:t>
            </a:r>
          </a:p>
          <a:p>
            <a:pPr marL="285743" indent="-285743" defTabSz="914378" eaLnBrk="0" hangingPunct="0">
              <a:lnSpc>
                <a:spcPct val="90000"/>
              </a:lnSpc>
              <a:spcBef>
                <a:spcPts val="400"/>
              </a:spcBef>
              <a:buFont typeface="Arial" panose="020B0604020202020204" pitchFamily="34" charset="0"/>
              <a:buChar char="•"/>
              <a:defRPr/>
            </a:pPr>
            <a:r>
              <a:rPr lang="en-US" sz="900" kern="0" dirty="0">
                <a:solidFill>
                  <a:srgbClr val="464847"/>
                </a:solidFill>
                <a:latin typeface="Verdana" panose="020B0604030504040204" pitchFamily="34" charset="0"/>
                <a:ea typeface="Verdana" panose="020B0604030504040204" pitchFamily="34" charset="0"/>
              </a:rPr>
              <a:t>Anticipate and prepare for future challenges</a:t>
            </a:r>
          </a:p>
          <a:p>
            <a:pPr marL="285743" indent="-285743" defTabSz="914378" eaLnBrk="0" hangingPunct="0">
              <a:lnSpc>
                <a:spcPct val="90000"/>
              </a:lnSpc>
              <a:spcBef>
                <a:spcPts val="400"/>
              </a:spcBef>
              <a:buFont typeface="Arial" panose="020B0604020202020204" pitchFamily="34" charset="0"/>
              <a:buChar char="•"/>
              <a:defRPr/>
            </a:pPr>
            <a:r>
              <a:rPr lang="en-US" sz="900" kern="0" dirty="0">
                <a:solidFill>
                  <a:srgbClr val="464847"/>
                </a:solidFill>
                <a:latin typeface="Verdana" panose="020B0604030504040204" pitchFamily="34" charset="0"/>
                <a:ea typeface="Verdana" panose="020B0604030504040204" pitchFamily="34" charset="0"/>
              </a:rPr>
              <a:t>Capitalize on emerging innovations</a:t>
            </a:r>
          </a:p>
          <a:p>
            <a:pPr marL="285743" indent="-285743" defTabSz="914378" eaLnBrk="0" hangingPunct="0">
              <a:lnSpc>
                <a:spcPct val="90000"/>
              </a:lnSpc>
              <a:spcBef>
                <a:spcPts val="400"/>
              </a:spcBef>
              <a:buFont typeface="Arial" panose="020B0604020202020204" pitchFamily="34" charset="0"/>
              <a:buChar char="•"/>
              <a:defRPr/>
            </a:pPr>
            <a:r>
              <a:rPr lang="en-US" sz="900" kern="0" dirty="0">
                <a:solidFill>
                  <a:srgbClr val="464847"/>
                </a:solidFill>
                <a:latin typeface="Verdana" panose="020B0604030504040204" pitchFamily="34" charset="0"/>
                <a:ea typeface="Verdana" panose="020B0604030504040204" pitchFamily="34" charset="0"/>
              </a:rPr>
              <a:t>Expand strategic options</a:t>
            </a:r>
          </a:p>
          <a:p>
            <a:pPr fontAlgn="t"/>
            <a:endParaRPr lang="en-US" sz="900" b="0" i="0" kern="1200" dirty="0">
              <a:solidFill>
                <a:schemeClr val="tx1"/>
              </a:solidFill>
              <a:effectLst/>
              <a:latin typeface="Verdana" pitchFamily="64" charset="0"/>
              <a:ea typeface="ＭＳ Ｐゴシック" pitchFamily="64" charset="-128"/>
              <a:cs typeface="ＭＳ Ｐゴシック" pitchFamily="64" charset="-128"/>
            </a:endParaRPr>
          </a:p>
          <a:p>
            <a:pPr fontAlgn="t"/>
            <a:r>
              <a:rPr lang="en-US" sz="900" b="0" i="0" kern="1200" dirty="0">
                <a:solidFill>
                  <a:schemeClr val="tx1"/>
                </a:solidFill>
                <a:effectLst/>
                <a:latin typeface="Verdana" pitchFamily="64" charset="0"/>
                <a:ea typeface="ＭＳ Ｐゴシック" pitchFamily="64" charset="-128"/>
                <a:cs typeface="ＭＳ Ｐゴシック" pitchFamily="64" charset="-128"/>
              </a:rPr>
              <a:t>Strategic foresight helps us think about the future we are planning for. This strengthens the strategic planning process by helping us challenge assumptions, explore possibilities, and make decisions with a longer-term view. It also allows stakeholders to think big and dream. </a:t>
            </a:r>
          </a:p>
          <a:p>
            <a:pPr fontAlgn="t"/>
            <a:endParaRPr lang="en-US" sz="900" b="0" i="0" kern="1200" dirty="0">
              <a:solidFill>
                <a:schemeClr val="tx1"/>
              </a:solidFill>
              <a:effectLst/>
              <a:latin typeface="Verdana" pitchFamily="64" charset="0"/>
              <a:ea typeface="ＭＳ Ｐゴシック" pitchFamily="64" charset="-128"/>
              <a:cs typeface="ＭＳ Ｐゴシック" pitchFamily="64" charset="-128"/>
            </a:endParaRPr>
          </a:p>
          <a:p>
            <a:pPr fontAlgn="t"/>
            <a:r>
              <a:rPr lang="en-US" sz="900" b="0" i="0" kern="1200" dirty="0">
                <a:solidFill>
                  <a:schemeClr val="tx1"/>
                </a:solidFill>
                <a:effectLst/>
                <a:latin typeface="Verdana" pitchFamily="64" charset="0"/>
                <a:ea typeface="ＭＳ Ｐゴシック" pitchFamily="64" charset="-128"/>
                <a:cs typeface="ＭＳ Ｐゴシック" pitchFamily="64" charset="-128"/>
              </a:rPr>
              <a:t>However your Y develops your strategic plan - with a consultant, through your Alliance, maybe someone on staff – you can request strategic foresight be incorporated.</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0C3D00-B2F6-4D83-A049-FE51B6E62A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26703347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solidFill>
                  <a:schemeClr val="tx1"/>
                </a:solidFill>
              </a:rPr>
              <a:t>We use Institute for the Future’s Foresight, Insight, Action model as our framework or our thinking structure .  The premise is that we use foresight to gain insights. We use our insights to identify practical and purposeful action we can take today.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fontAlgn="t"/>
            <a:r>
              <a:rPr lang="en-US" sz="900" b="0" i="0" kern="1200" dirty="0">
                <a:solidFill>
                  <a:schemeClr val="tx1"/>
                </a:solidFill>
                <a:effectLst/>
                <a:latin typeface="Verdana" pitchFamily="64" charset="0"/>
                <a:ea typeface="ＭＳ Ｐゴシック" pitchFamily="64" charset="-128"/>
                <a:cs typeface="ＭＳ Ｐゴシック" pitchFamily="64" charset="-128"/>
              </a:rPr>
              <a:t>We start with foresight by scanning for drivers and signals of change and ask what future they might be pointing toward. From there we generate insights. Those "aha moments.“ New ways of understanding our community, our role, or our opportunities. Then we move to action. What should we start, stop, continue, or explore today?</a:t>
            </a:r>
          </a:p>
          <a:p>
            <a:pPr fontAlgn="t"/>
            <a:endParaRPr lang="en-US" sz="900" b="0" i="0" kern="1200" dirty="0">
              <a:solidFill>
                <a:schemeClr val="tx1"/>
              </a:solidFill>
              <a:effectLst/>
              <a:latin typeface="Verdana" pitchFamily="64" charset="0"/>
              <a:ea typeface="ＭＳ Ｐゴシック" pitchFamily="64" charset="-128"/>
              <a:cs typeface="ＭＳ Ｐゴシック" pitchFamily="64" charset="-128"/>
            </a:endParaRPr>
          </a:p>
          <a:p>
            <a:pPr fontAlgn="t"/>
            <a:r>
              <a:rPr lang="en-US" sz="900" b="0" i="0" kern="1200" dirty="0">
                <a:solidFill>
                  <a:schemeClr val="tx1"/>
                </a:solidFill>
                <a:effectLst/>
                <a:latin typeface="Verdana" pitchFamily="64" charset="0"/>
                <a:ea typeface="ＭＳ Ｐゴシック" pitchFamily="64" charset="-128"/>
                <a:cs typeface="ＭＳ Ｐゴシック" pitchFamily="64" charset="-128"/>
              </a:rPr>
              <a:t>Foresight helps us spend time understanding what might be changing before we decide where to invest our time, energy, and resources.  The goal is not simply to create a strategic plan for today. The goal is to create a plan that remains relevant as the future unfolds.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It all starts with foresight and identifying drivers and signals of change to inform plausible views of the future.</a:t>
            </a:r>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50C3D00-B2F6-4D83-A049-FE51B6E62AD3}" type="slidenum">
              <a:rPr kumimoji="0" lang="en-US" sz="1200" b="0" i="0" u="none" strike="noStrike" kern="1200" cap="none" spc="0" normalizeH="0" baseline="0" noProof="0" smtClean="0">
                <a:ln>
                  <a:noFill/>
                </a:ln>
                <a:solidFill>
                  <a:srgbClr val="000000"/>
                </a:solidFill>
                <a:effectLst/>
                <a:uLnTx/>
                <a:uFillTx/>
                <a:latin typeface="Verdana" pitchFamily="64" charset="0"/>
                <a:ea typeface="ＭＳ Ｐゴシック" pitchFamily="6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6</a:t>
            </a:fld>
            <a:endParaRPr kumimoji="0" lang="en-US" sz="1200" b="0" i="0" u="none" strike="noStrike" kern="1200" cap="none" spc="0" normalizeH="0" baseline="0" noProof="0">
              <a:ln>
                <a:noFill/>
              </a:ln>
              <a:solidFill>
                <a:srgbClr val="000000"/>
              </a:solidFill>
              <a:effectLst/>
              <a:uLnTx/>
              <a:uFillTx/>
              <a:latin typeface="Verdana" pitchFamily="64" charset="0"/>
              <a:ea typeface="ＭＳ Ｐゴシック" pitchFamily="64" charset="-128"/>
              <a:cs typeface="+mn-cs"/>
            </a:endParaRPr>
          </a:p>
        </p:txBody>
      </p:sp>
    </p:spTree>
    <p:extLst>
      <p:ext uri="{BB962C8B-B14F-4D97-AF65-F5344CB8AC3E}">
        <p14:creationId xmlns:p14="http://schemas.microsoft.com/office/powerpoint/2010/main" val="13772095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9553DB-9903-579A-7E2A-4A3C7BBF16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DD59C8-F5DD-4CAE-3F5F-7DD0E6B056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77D19B-408B-A779-58F0-4E88B80C691E}"/>
              </a:ext>
            </a:extLst>
          </p:cNvPr>
          <p:cNvSpPr>
            <a:spLocks noGrp="1"/>
          </p:cNvSpPr>
          <p:nvPr>
            <p:ph type="body" idx="1"/>
          </p:nvPr>
        </p:nvSpPr>
        <p:spPr/>
        <p:txBody>
          <a:bodyPr/>
          <a:lstStyle/>
          <a:p>
            <a:pPr defTabSz="685800" eaLnBrk="1" fontAlgn="auto" hangingPunct="1">
              <a:spcBef>
                <a:spcPts val="450"/>
              </a:spcBef>
              <a:spcAft>
                <a:spcPts val="0"/>
              </a:spcAft>
              <a:defRPr/>
            </a:pPr>
            <a:r>
              <a:rPr lang="en-US" sz="900" b="1" kern="1200" dirty="0">
                <a:solidFill>
                  <a:srgbClr val="464847"/>
                </a:solidFill>
                <a:latin typeface="Verdana" panose="020B0604030504040204" pitchFamily="34" charset="0"/>
                <a:ea typeface="Verdana" panose="020B0604030504040204" pitchFamily="34" charset="0"/>
                <a:cs typeface="ＭＳ Ｐゴシック" pitchFamily="64" charset="-128"/>
              </a:rPr>
              <a:t>Drivers of change </a:t>
            </a:r>
            <a:r>
              <a:rPr lang="en-US" sz="900" kern="1200" dirty="0">
                <a:solidFill>
                  <a:srgbClr val="464847"/>
                </a:solidFill>
                <a:latin typeface="Verdana" panose="020B0604030504040204" pitchFamily="34" charset="0"/>
                <a:ea typeface="Verdana" panose="020B0604030504040204" pitchFamily="34" charset="0"/>
                <a:cs typeface="ＭＳ Ｐゴシック" pitchFamily="64" charset="-128"/>
              </a:rPr>
              <a:t>are big, long-term forces shaping the world today and will continue to drive change for decades to come. Drivers are visible – we can see and feel their impacts.  We know they are changing things across all sectors of society.  Drivers are also s</a:t>
            </a:r>
            <a:r>
              <a:rPr lang="en-US" sz="900" kern="0" dirty="0">
                <a:solidFill>
                  <a:srgbClr val="464847"/>
                </a:solidFill>
                <a:latin typeface="Verdana" panose="020B0604030504040204" pitchFamily="34" charset="0"/>
                <a:ea typeface="Verdana" panose="020B0604030504040204" pitchFamily="34" charset="0"/>
                <a:cs typeface="Arial"/>
              </a:rPr>
              <a:t>ometimes referred</a:t>
            </a:r>
            <a:r>
              <a:rPr lang="en-US" sz="900" kern="0" spc="15" dirty="0">
                <a:solidFill>
                  <a:srgbClr val="464847"/>
                </a:solidFill>
                <a:latin typeface="Verdana" panose="020B0604030504040204" pitchFamily="34" charset="0"/>
                <a:ea typeface="Verdana" panose="020B0604030504040204" pitchFamily="34" charset="0"/>
                <a:cs typeface="Arial"/>
              </a:rPr>
              <a:t> </a:t>
            </a:r>
            <a:r>
              <a:rPr lang="en-US" sz="900" kern="0" spc="95" dirty="0">
                <a:solidFill>
                  <a:srgbClr val="464847"/>
                </a:solidFill>
                <a:latin typeface="Verdana" panose="020B0604030504040204" pitchFamily="34" charset="0"/>
                <a:ea typeface="Verdana" panose="020B0604030504040204" pitchFamily="34" charset="0"/>
                <a:cs typeface="Arial"/>
              </a:rPr>
              <a:t>to</a:t>
            </a:r>
            <a:r>
              <a:rPr lang="en-US" sz="900" kern="0" spc="-10" dirty="0">
                <a:solidFill>
                  <a:srgbClr val="464847"/>
                </a:solidFill>
                <a:latin typeface="Verdana" panose="020B0604030504040204" pitchFamily="34" charset="0"/>
                <a:ea typeface="Verdana" panose="020B0604030504040204" pitchFamily="34" charset="0"/>
                <a:cs typeface="Arial"/>
              </a:rPr>
              <a:t> </a:t>
            </a:r>
            <a:r>
              <a:rPr lang="en-US" sz="900" kern="0" dirty="0">
                <a:solidFill>
                  <a:srgbClr val="464847"/>
                </a:solidFill>
                <a:latin typeface="Verdana" panose="020B0604030504040204" pitchFamily="34" charset="0"/>
                <a:ea typeface="Verdana" panose="020B0604030504040204" pitchFamily="34" charset="0"/>
                <a:cs typeface="Arial"/>
              </a:rPr>
              <a:t>as</a:t>
            </a:r>
            <a:r>
              <a:rPr lang="en-US" sz="900" kern="0" spc="-10" dirty="0">
                <a:solidFill>
                  <a:srgbClr val="464847"/>
                </a:solidFill>
                <a:latin typeface="Verdana" panose="020B0604030504040204" pitchFamily="34" charset="0"/>
                <a:ea typeface="Verdana" panose="020B0604030504040204" pitchFamily="34" charset="0"/>
                <a:cs typeface="Arial"/>
              </a:rPr>
              <a:t> megatrends, </a:t>
            </a:r>
            <a:r>
              <a:rPr lang="en-US" sz="900" kern="0" spc="10" dirty="0">
                <a:solidFill>
                  <a:srgbClr val="464847"/>
                </a:solidFill>
                <a:latin typeface="Verdana" panose="020B0604030504040204" pitchFamily="34" charset="0"/>
                <a:ea typeface="Verdana" panose="020B0604030504040204" pitchFamily="34" charset="0"/>
                <a:cs typeface="Arial"/>
              </a:rPr>
              <a:t>macrotrends,</a:t>
            </a:r>
            <a:r>
              <a:rPr lang="en-US" sz="900" kern="0" spc="80" dirty="0">
                <a:solidFill>
                  <a:srgbClr val="464847"/>
                </a:solidFill>
                <a:latin typeface="Verdana" panose="020B0604030504040204" pitchFamily="34" charset="0"/>
                <a:ea typeface="Verdana" panose="020B0604030504040204" pitchFamily="34" charset="0"/>
                <a:cs typeface="Arial"/>
              </a:rPr>
              <a:t> </a:t>
            </a:r>
            <a:r>
              <a:rPr lang="en-US" sz="900" kern="0" spc="50" dirty="0">
                <a:solidFill>
                  <a:srgbClr val="464847"/>
                </a:solidFill>
                <a:latin typeface="Verdana" panose="020B0604030504040204" pitchFamily="34" charset="0"/>
                <a:ea typeface="Verdana" panose="020B0604030504040204" pitchFamily="34" charset="0"/>
                <a:cs typeface="Arial"/>
              </a:rPr>
              <a:t>and/or</a:t>
            </a:r>
            <a:r>
              <a:rPr lang="en-US" sz="900" kern="0" spc="70" dirty="0">
                <a:solidFill>
                  <a:srgbClr val="464847"/>
                </a:solidFill>
                <a:latin typeface="Verdana" panose="020B0604030504040204" pitchFamily="34" charset="0"/>
                <a:ea typeface="Verdana" panose="020B0604030504040204" pitchFamily="34" charset="0"/>
                <a:cs typeface="Arial"/>
              </a:rPr>
              <a:t> </a:t>
            </a:r>
            <a:r>
              <a:rPr lang="en-US" sz="900" kern="0" spc="80" dirty="0">
                <a:solidFill>
                  <a:srgbClr val="464847"/>
                </a:solidFill>
                <a:latin typeface="Verdana" panose="020B0604030504040204" pitchFamily="34" charset="0"/>
                <a:ea typeface="Verdana" panose="020B0604030504040204" pitchFamily="34" charset="0"/>
                <a:cs typeface="Arial"/>
              </a:rPr>
              <a:t>future</a:t>
            </a:r>
            <a:r>
              <a:rPr lang="en-US" sz="900" kern="0" spc="15" dirty="0">
                <a:solidFill>
                  <a:srgbClr val="464847"/>
                </a:solidFill>
                <a:latin typeface="Verdana" panose="020B0604030504040204" pitchFamily="34" charset="0"/>
                <a:ea typeface="Verdana" panose="020B0604030504040204" pitchFamily="34" charset="0"/>
                <a:cs typeface="Arial"/>
              </a:rPr>
              <a:t> </a:t>
            </a:r>
            <a:r>
              <a:rPr lang="en-US" sz="900" kern="0" spc="-10" dirty="0">
                <a:solidFill>
                  <a:srgbClr val="464847"/>
                </a:solidFill>
                <a:latin typeface="Verdana" panose="020B0604030504040204" pitchFamily="34" charset="0"/>
                <a:ea typeface="Verdana" panose="020B0604030504040204" pitchFamily="34" charset="0"/>
                <a:cs typeface="Arial"/>
              </a:rPr>
              <a:t>forces.</a:t>
            </a:r>
          </a:p>
          <a:p>
            <a:pPr defTabSz="685800" eaLnBrk="1" fontAlgn="auto" hangingPunct="1">
              <a:spcBef>
                <a:spcPts val="450"/>
              </a:spcBef>
              <a:spcAft>
                <a:spcPts val="0"/>
              </a:spcAft>
              <a:defRPr/>
            </a:pPr>
            <a:endParaRPr lang="en-US" sz="900" kern="0" spc="-10" dirty="0">
              <a:solidFill>
                <a:srgbClr val="464847"/>
              </a:solidFill>
              <a:latin typeface="Verdana" panose="020B0604030504040204" pitchFamily="34" charset="0"/>
              <a:ea typeface="Verdana" panose="020B0604030504040204" pitchFamily="34" charset="0"/>
              <a:cs typeface="Arial"/>
            </a:endParaRPr>
          </a:p>
          <a:p>
            <a:pPr defTabSz="685800" eaLnBrk="1" fontAlgn="auto" hangingPunct="1">
              <a:spcBef>
                <a:spcPts val="450"/>
              </a:spcBef>
              <a:spcAft>
                <a:spcPts val="0"/>
              </a:spcAft>
              <a:defRPr/>
            </a:pPr>
            <a:r>
              <a:rPr lang="en-US" sz="900" kern="0" spc="-10" dirty="0">
                <a:solidFill>
                  <a:srgbClr val="464847"/>
                </a:solidFill>
                <a:latin typeface="Verdana" panose="020B0604030504040204" pitchFamily="34" charset="0"/>
                <a:ea typeface="Verdana" panose="020B0604030504040204" pitchFamily="34" charset="0"/>
                <a:cs typeface="Arial"/>
              </a:rPr>
              <a:t>Examples of drivers include:</a:t>
            </a:r>
          </a:p>
          <a:p>
            <a:pPr marL="171450" indent="-171450" defTabSz="685800" eaLnBrk="1" fontAlgn="auto" hangingPunct="1">
              <a:spcBef>
                <a:spcPts val="450"/>
              </a:spcBef>
              <a:spcAft>
                <a:spcPts val="0"/>
              </a:spcAft>
              <a:buFont typeface="Arial" panose="020B0604020202020204" pitchFamily="34" charset="0"/>
              <a:buChar char="•"/>
              <a:defRPr/>
            </a:pPr>
            <a:r>
              <a:rPr lang="en-US" sz="900" kern="1200" dirty="0">
                <a:solidFill>
                  <a:srgbClr val="464847"/>
                </a:solidFill>
                <a:latin typeface="Verdana" panose="020B0604030504040204" pitchFamily="34" charset="0"/>
                <a:ea typeface="Verdana" panose="020B0604030504040204" pitchFamily="34" charset="0"/>
                <a:cs typeface="ＭＳ Ｐゴシック" pitchFamily="64" charset="-128"/>
              </a:rPr>
              <a:t>AI</a:t>
            </a:r>
          </a:p>
          <a:p>
            <a:pPr marL="171450" indent="-171450" defTabSz="685800" eaLnBrk="1" fontAlgn="auto" hangingPunct="1">
              <a:spcBef>
                <a:spcPts val="450"/>
              </a:spcBef>
              <a:spcAft>
                <a:spcPts val="0"/>
              </a:spcAft>
              <a:buFont typeface="Arial" panose="020B0604020202020204" pitchFamily="34" charset="0"/>
              <a:buChar char="•"/>
              <a:defRPr/>
            </a:pPr>
            <a:r>
              <a:rPr lang="en-US" sz="900" kern="1200" dirty="0">
                <a:solidFill>
                  <a:srgbClr val="464847"/>
                </a:solidFill>
                <a:latin typeface="Verdana" panose="020B0604030504040204" pitchFamily="34" charset="0"/>
                <a:ea typeface="Verdana" panose="020B0604030504040204" pitchFamily="34" charset="0"/>
                <a:cs typeface="ＭＳ Ｐゴシック" pitchFamily="64" charset="-128"/>
              </a:rPr>
              <a:t>Aging population</a:t>
            </a:r>
          </a:p>
          <a:p>
            <a:pPr marL="171450" indent="-171450" defTabSz="685800" eaLnBrk="1" fontAlgn="auto" hangingPunct="1">
              <a:spcBef>
                <a:spcPts val="450"/>
              </a:spcBef>
              <a:spcAft>
                <a:spcPts val="0"/>
              </a:spcAft>
              <a:buFont typeface="Arial" panose="020B0604020202020204" pitchFamily="34" charset="0"/>
              <a:buChar char="•"/>
              <a:defRPr/>
            </a:pPr>
            <a:r>
              <a:rPr lang="en-US" sz="900" kern="1200" dirty="0">
                <a:solidFill>
                  <a:srgbClr val="464847"/>
                </a:solidFill>
                <a:latin typeface="Verdana" panose="020B0604030504040204" pitchFamily="34" charset="0"/>
                <a:ea typeface="Verdana" panose="020B0604030504040204" pitchFamily="34" charset="0"/>
                <a:cs typeface="ＭＳ Ｐゴシック" pitchFamily="64" charset="-128"/>
              </a:rPr>
              <a:t>Loneliness and social isolation</a:t>
            </a:r>
          </a:p>
          <a:p>
            <a:pPr marL="0" indent="0" defTabSz="685800" eaLnBrk="1" fontAlgn="auto" hangingPunct="1">
              <a:spcBef>
                <a:spcPts val="450"/>
              </a:spcBef>
              <a:spcAft>
                <a:spcPts val="0"/>
              </a:spcAft>
              <a:buFont typeface="Arial" panose="020B0604020202020204" pitchFamily="34" charset="0"/>
              <a:buNone/>
              <a:defRPr/>
            </a:pPr>
            <a:endParaRPr lang="en-US" sz="900" kern="1200" dirty="0">
              <a:solidFill>
                <a:srgbClr val="464847"/>
              </a:solidFill>
              <a:latin typeface="Verdana" panose="020B0604030504040204" pitchFamily="34" charset="0"/>
              <a:ea typeface="Verdana" panose="020B0604030504040204" pitchFamily="34" charset="0"/>
              <a:cs typeface="ＭＳ Ｐゴシック" pitchFamily="64" charset="-128"/>
            </a:endParaRPr>
          </a:p>
          <a:p>
            <a:pPr marL="0" indent="0" defTabSz="685800" eaLnBrk="1" fontAlgn="auto" hangingPunct="1">
              <a:spcBef>
                <a:spcPts val="450"/>
              </a:spcBef>
              <a:spcAft>
                <a:spcPts val="0"/>
              </a:spcAft>
              <a:buFont typeface="Arial" panose="020B0604020202020204" pitchFamily="34" charset="0"/>
              <a:buNone/>
              <a:defRPr/>
            </a:pPr>
            <a:r>
              <a:rPr lang="en-US" sz="900" kern="1200" dirty="0">
                <a:solidFill>
                  <a:srgbClr val="464847"/>
                </a:solidFill>
                <a:latin typeface="Verdana" panose="020B0604030504040204" pitchFamily="34" charset="0"/>
                <a:ea typeface="Verdana" panose="020B0604030504040204" pitchFamily="34" charset="0"/>
                <a:cs typeface="ＭＳ Ｐゴシック" pitchFamily="64" charset="-128"/>
              </a:rPr>
              <a:t>Drivers are continuous currents that must be factored when thinking about future strategy.</a:t>
            </a:r>
          </a:p>
          <a:p>
            <a:pPr marL="171450" indent="-171450">
              <a:buFontTx/>
              <a:buChar char="-"/>
            </a:pPr>
            <a:endParaRPr lang="en-US" dirty="0"/>
          </a:p>
        </p:txBody>
      </p:sp>
      <p:sp>
        <p:nvSpPr>
          <p:cNvPr id="4" name="Date Placeholder 3">
            <a:extLst>
              <a:ext uri="{FF2B5EF4-FFF2-40B4-BE49-F238E27FC236}">
                <a16:creationId xmlns:a16="http://schemas.microsoft.com/office/drawing/2014/main" id="{BAB4124E-B6BB-427E-39D2-11C133278578}"/>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F34805-1F01-4BDA-A8CA-FCEA2B4BC8D0}" type="datetime3">
              <a:rPr kumimoji="0" lang="en-US" sz="1100" b="0" i="0" u="none" strike="noStrike" kern="1200" cap="none" spc="0" normalizeH="0" baseline="0" noProof="0" smtClean="0">
                <a:ln>
                  <a:noFill/>
                </a:ln>
                <a:solidFill>
                  <a:srgbClr val="000000"/>
                </a:solidFill>
                <a:effectLst/>
                <a:uLnTx/>
                <a:uFillTx/>
                <a:latin typeface="Arial"/>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 September 2026</a:t>
            </a:fld>
            <a:endParaRPr kumimoji="0" lang="en-US" sz="1100" b="0" i="0" u="none"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sp>
        <p:nvSpPr>
          <p:cNvPr id="5" name="Slide Number Placeholder 4">
            <a:extLst>
              <a:ext uri="{FF2B5EF4-FFF2-40B4-BE49-F238E27FC236}">
                <a16:creationId xmlns:a16="http://schemas.microsoft.com/office/drawing/2014/main" id="{D2FB4641-51FD-0FFF-EFBC-1190B056075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5EBCF4-26FC-4F76-8DA1-52FDDC328D44}" type="slidenum">
              <a:rPr kumimoji="0" lang="en-US" sz="1100" b="0" i="0" u="none" strike="noStrike" kern="1200" cap="none" spc="0" normalizeH="0" baseline="0" noProof="0" smtClean="0">
                <a:ln>
                  <a:noFill/>
                </a:ln>
                <a:solidFill>
                  <a:srgbClr val="000000"/>
                </a:solidFill>
                <a:effectLst/>
                <a:uLnTx/>
                <a:uFillTx/>
                <a:latin typeface="Arial"/>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100" b="0" i="0" u="none"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31474166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4EBB63-66B5-0A6A-B5C4-07BBFB15F7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353018-0A7E-FFE7-1B48-5528C9274D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D971DD-952C-729A-3BF4-C80DD866F651}"/>
              </a:ext>
            </a:extLst>
          </p:cNvPr>
          <p:cNvSpPr>
            <a:spLocks noGrp="1"/>
          </p:cNvSpPr>
          <p:nvPr>
            <p:ph type="body" idx="1"/>
          </p:nvPr>
        </p:nvSpPr>
        <p:spPr/>
        <p:txBody>
          <a:bodyPr/>
          <a:lstStyle/>
          <a:p>
            <a:r>
              <a:rPr lang="en-US" sz="1200">
                <a:solidFill>
                  <a:schemeClr val="tx1"/>
                </a:solidFill>
                <a:ea typeface="Calibri" panose="020F0502020204030204" pitchFamily="34" charset="0"/>
                <a:cs typeface="Times New Roman" panose="02020603050405020304" pitchFamily="18" charset="0"/>
              </a:rPr>
              <a:t>Signals of change are different than drivers.  Signals are localized, tangible changes </a:t>
            </a:r>
            <a:r>
              <a:rPr lang="en-US" sz="1200">
                <a:solidFill>
                  <a:schemeClr val="tx1"/>
                </a:solidFill>
                <a:effectLst/>
                <a:ea typeface="Calibri" panose="020F0502020204030204" pitchFamily="34" charset="0"/>
                <a:cs typeface="Times New Roman" panose="02020603050405020304" pitchFamily="18" charset="0"/>
              </a:rPr>
              <a:t>happening today that make us think </a:t>
            </a:r>
            <a:r>
              <a:rPr lang="en-US" sz="1200">
                <a:solidFill>
                  <a:schemeClr val="tx1"/>
                </a:solidFill>
                <a:ea typeface="Calibri" panose="020F0502020204030204" pitchFamily="34" charset="0"/>
                <a:cs typeface="Times New Roman" panose="02020603050405020304" pitchFamily="18" charset="0"/>
              </a:rPr>
              <a:t>and feel that something about the </a:t>
            </a:r>
            <a:r>
              <a:rPr lang="en-US" sz="1200">
                <a:solidFill>
                  <a:schemeClr val="tx1"/>
                </a:solidFill>
                <a:effectLst/>
                <a:ea typeface="Calibri" panose="020F0502020204030204" pitchFamily="34" charset="0"/>
                <a:cs typeface="Times New Roman" panose="02020603050405020304" pitchFamily="18" charset="0"/>
              </a:rPr>
              <a:t>future might be very different from the present. </a:t>
            </a:r>
          </a:p>
          <a:p>
            <a:endParaRPr lang="en-US" sz="1200">
              <a:solidFill>
                <a:schemeClr val="tx1"/>
              </a:solidFill>
              <a:effectLst/>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a:solidFill>
                  <a:srgbClr val="636466"/>
                </a:solidFill>
                <a:effectLst/>
                <a:latin typeface="Verdana" panose="020B0604030504040204" pitchFamily="34" charset="0"/>
                <a:ea typeface="Calibri" panose="020F0502020204030204" pitchFamily="34" charset="0"/>
                <a:cs typeface="Times New Roman" panose="02020603050405020304" pitchFamily="18" charset="0"/>
              </a:rPr>
              <a:t>Signals are: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200">
                <a:solidFill>
                  <a:srgbClr val="636466"/>
                </a:solidFill>
                <a:effectLst/>
                <a:latin typeface="Verdana" panose="020B0604030504040204" pitchFamily="34" charset="0"/>
                <a:ea typeface="Calibri" panose="020F0502020204030204" pitchFamily="34" charset="0"/>
                <a:cs typeface="Times New Roman" panose="02020603050405020304" pitchFamily="18" charset="0"/>
              </a:rPr>
              <a:t>Specific – meaning they include concrete details like names, dates, locations and experiences;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200">
                <a:solidFill>
                  <a:srgbClr val="636466"/>
                </a:solidFill>
                <a:effectLst/>
                <a:latin typeface="Verdana" panose="020B0604030504040204" pitchFamily="34" charset="0"/>
                <a:ea typeface="Calibri" panose="020F0502020204030204" pitchFamily="34" charset="0"/>
                <a:cs typeface="Times New Roman" panose="02020603050405020304" pitchFamily="18" charset="0"/>
              </a:rPr>
              <a:t>Compelling – meaning they grab your attention and evoke interest</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200">
                <a:solidFill>
                  <a:srgbClr val="636466"/>
                </a:solidFill>
                <a:effectLst/>
                <a:latin typeface="Verdana" panose="020B0604030504040204" pitchFamily="34" charset="0"/>
                <a:ea typeface="Calibri" panose="020F0502020204030204" pitchFamily="34" charset="0"/>
                <a:cs typeface="Times New Roman" panose="02020603050405020304" pitchFamily="18" charset="0"/>
              </a:rPr>
              <a:t>Current – meaning they are happening today. You know it’s a signal when you can tell a story about it – who, what, where, when, how, why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200">
              <a:solidFill>
                <a:srgbClr val="636466"/>
              </a:solidFill>
              <a:effectLst/>
              <a:latin typeface="Verdana" panose="020B060403050404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a:solidFill>
                  <a:srgbClr val="636466"/>
                </a:solidFill>
                <a:effectLst/>
                <a:latin typeface="Verdana" panose="020B0604030504040204" pitchFamily="34" charset="0"/>
                <a:ea typeface="Calibri" panose="020F0502020204030204" pitchFamily="34" charset="0"/>
                <a:cs typeface="Times New Roman" panose="02020603050405020304" pitchFamily="18" charset="0"/>
              </a:rPr>
              <a:t>Signals are not the norm. They small experiments happening in the present that have the potential to change the stats quo.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fontAlgn="t"/>
            <a:endParaRPr lang="en-US" sz="900" b="0" i="0" kern="1200">
              <a:solidFill>
                <a:schemeClr val="tx1"/>
              </a:solidFill>
              <a:effectLst/>
              <a:latin typeface="Verdana" pitchFamily="64" charset="0"/>
              <a:ea typeface="ＭＳ Ｐゴシック" pitchFamily="64" charset="-128"/>
              <a:cs typeface="ＭＳ Ｐゴシック" pitchFamily="64" charset="-128"/>
            </a:endParaRPr>
          </a:p>
          <a:p>
            <a:pPr fontAlgn="t"/>
            <a:r>
              <a:rPr lang="en-US" sz="900" b="0" i="0" kern="1200">
                <a:solidFill>
                  <a:schemeClr val="tx1"/>
                </a:solidFill>
                <a:effectLst/>
                <a:latin typeface="Verdana" pitchFamily="64" charset="0"/>
                <a:ea typeface="ＭＳ Ｐゴシック" pitchFamily="64" charset="-128"/>
                <a:cs typeface="ＭＳ Ｐゴシック" pitchFamily="64" charset="-128"/>
              </a:rPr>
              <a:t>Important to understanding, the signal itself is not the future.  A signal simply suggests that a different future may be possible.</a:t>
            </a:r>
          </a:p>
          <a:p>
            <a:pPr algn="l"/>
            <a:endParaRPr lang="en-US" sz="800">
              <a:solidFill>
                <a:schemeClr val="bg1"/>
              </a:solidFill>
            </a:endParaRPr>
          </a:p>
        </p:txBody>
      </p:sp>
      <p:sp>
        <p:nvSpPr>
          <p:cNvPr id="4" name="Date Placeholder 3">
            <a:extLst>
              <a:ext uri="{FF2B5EF4-FFF2-40B4-BE49-F238E27FC236}">
                <a16:creationId xmlns:a16="http://schemas.microsoft.com/office/drawing/2014/main" id="{22984A4F-58CB-1A9C-868A-916DEE1FE6C8}"/>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F34805-1F01-4BDA-A8CA-FCEA2B4BC8D0}" type="datetime3">
              <a:rPr kumimoji="0" lang="en-US" sz="1100" b="0" i="0" u="none" strike="noStrike" kern="1200" cap="none" spc="0" normalizeH="0" baseline="0" noProof="0" smtClean="0">
                <a:ln>
                  <a:noFill/>
                </a:ln>
                <a:solidFill>
                  <a:srgbClr val="000000"/>
                </a:solidFill>
                <a:effectLst/>
                <a:uLnTx/>
                <a:uFillTx/>
                <a:latin typeface="Arial"/>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 September 2026</a:t>
            </a:fld>
            <a:endParaRPr kumimoji="0" lang="en-US" sz="1100" b="0" i="0" u="none"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sp>
        <p:nvSpPr>
          <p:cNvPr id="5" name="Slide Number Placeholder 4">
            <a:extLst>
              <a:ext uri="{FF2B5EF4-FFF2-40B4-BE49-F238E27FC236}">
                <a16:creationId xmlns:a16="http://schemas.microsoft.com/office/drawing/2014/main" id="{3C4F3544-BBE7-6A83-AC39-F1AEE11C077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5EBCF4-26FC-4F76-8DA1-52FDDC328D44}" type="slidenum">
              <a:rPr kumimoji="0" lang="en-US" sz="1100" b="0" i="0" u="none" strike="noStrike" kern="1200" cap="none" spc="0" normalizeH="0" baseline="0" noProof="0" smtClean="0">
                <a:ln>
                  <a:noFill/>
                </a:ln>
                <a:solidFill>
                  <a:srgbClr val="000000"/>
                </a:solidFill>
                <a:effectLst/>
                <a:uLnTx/>
                <a:uFillTx/>
                <a:latin typeface="Arial"/>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100" b="0" i="0" u="none"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27493401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B0F80-50A6-4E80-36BA-60B0B83078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1C854C-6512-432C-D8D8-868AD2B20E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A5EECF-9428-2947-5B72-8EC1D87FAEFD}"/>
              </a:ext>
            </a:extLst>
          </p:cNvPr>
          <p:cNvSpPr>
            <a:spLocks noGrp="1"/>
          </p:cNvSpPr>
          <p:nvPr>
            <p:ph type="body" idx="1"/>
          </p:nvPr>
        </p:nvSpPr>
        <p:spPr/>
        <p:txBody>
          <a:bodyPr/>
          <a:lstStyle/>
          <a:p>
            <a:r>
              <a:rPr lang="en-US" dirty="0"/>
              <a:t>When we find a signal, we don’t jump into action.  Instead, we think about what the signal might represent in the future, what type of shift is could mean for how we live, work, and connect.  Signals are not the norm, they are experiments that may turn into something or nothing, which is why we think about signals and their implications.</a:t>
            </a:r>
          </a:p>
          <a:p>
            <a:r>
              <a:rPr lang="en-US" dirty="0"/>
              <a:t> </a:t>
            </a:r>
          </a:p>
          <a:p>
            <a:r>
              <a:rPr lang="en-US" dirty="0"/>
              <a:t>Questions such as </a:t>
            </a:r>
          </a:p>
          <a:p>
            <a:pPr marL="285750" indent="-285750">
              <a:buFont typeface="Arial" panose="020B0604020202020204" pitchFamily="34" charset="0"/>
              <a:buChar char="•"/>
            </a:pPr>
            <a:r>
              <a:rPr lang="en-US" dirty="0"/>
              <a:t>What type of shift might this signal represent?  What are we moving from, and what are we moving to?</a:t>
            </a:r>
          </a:p>
          <a:p>
            <a:pPr marL="285750" indent="-285750">
              <a:buFont typeface="Arial" panose="020B0604020202020204" pitchFamily="34" charset="0"/>
              <a:buChar char="•"/>
            </a:pPr>
            <a:r>
              <a:rPr lang="en-US" dirty="0"/>
              <a:t>What is driving or motivating the signal? Why is it happening?</a:t>
            </a:r>
          </a:p>
          <a:p>
            <a:pPr marL="285750" indent="-285750">
              <a:buFont typeface="Arial" panose="020B0604020202020204" pitchFamily="34" charset="0"/>
              <a:buChar char="•"/>
            </a:pPr>
            <a:r>
              <a:rPr lang="en-US" dirty="0"/>
              <a:t>What would it look like if this signal became the norm? Who would be impacted and how?</a:t>
            </a:r>
          </a:p>
          <a:p>
            <a:pPr marL="285750" indent="-285750">
              <a:buFont typeface="Arial" panose="020B0604020202020204" pitchFamily="34" charset="0"/>
              <a:buChar char="•"/>
            </a:pPr>
            <a:r>
              <a:rPr lang="en-US" dirty="0"/>
              <a:t>What are the larger implications? What happens as a result of this change? What might happen if we ignore it?</a:t>
            </a:r>
          </a:p>
          <a:p>
            <a:pPr fontAlgn="t"/>
            <a:endParaRPr lang="en-US" sz="900" b="0" i="0" kern="1200" dirty="0">
              <a:solidFill>
                <a:schemeClr val="tx1"/>
              </a:solidFill>
              <a:effectLst/>
              <a:latin typeface="Verdana" pitchFamily="64" charset="0"/>
              <a:ea typeface="ＭＳ Ｐゴシック" pitchFamily="64" charset="-128"/>
              <a:cs typeface="ＭＳ Ｐゴシック" pitchFamily="64" charset="-128"/>
            </a:endParaRPr>
          </a:p>
          <a:p>
            <a:pPr fontAlgn="t"/>
            <a:r>
              <a:rPr lang="en-US" sz="900" b="0" i="0" kern="1200" dirty="0">
                <a:solidFill>
                  <a:schemeClr val="tx1"/>
                </a:solidFill>
                <a:effectLst/>
                <a:latin typeface="Verdana" pitchFamily="64" charset="0"/>
                <a:ea typeface="ＭＳ Ｐゴシック" pitchFamily="64" charset="-128"/>
                <a:cs typeface="ＭＳ Ｐゴシック" pitchFamily="64" charset="-128"/>
              </a:rPr>
              <a:t>The goal is not to predict the future.</a:t>
            </a:r>
          </a:p>
          <a:p>
            <a:pPr fontAlgn="t"/>
            <a:r>
              <a:rPr lang="en-US" sz="900" b="0" i="0" kern="1200" dirty="0">
                <a:solidFill>
                  <a:schemeClr val="tx1"/>
                </a:solidFill>
                <a:effectLst/>
                <a:latin typeface="Verdana" pitchFamily="64" charset="0"/>
                <a:ea typeface="ＭＳ Ｐゴシック" pitchFamily="64" charset="-128"/>
                <a:cs typeface="ＭＳ Ｐゴシック" pitchFamily="64" charset="-128"/>
              </a:rPr>
              <a:t>The goal is to stretch our thinking.</a:t>
            </a:r>
          </a:p>
          <a:p>
            <a:pPr fontAlgn="t"/>
            <a:r>
              <a:rPr lang="en-US" sz="900" b="0" i="0" kern="1200" dirty="0">
                <a:solidFill>
                  <a:schemeClr val="tx1"/>
                </a:solidFill>
                <a:effectLst/>
                <a:latin typeface="Verdana" pitchFamily="64" charset="0"/>
                <a:ea typeface="ＭＳ Ｐゴシック" pitchFamily="64" charset="-128"/>
                <a:cs typeface="ＭＳ Ｐゴシック" pitchFamily="64" charset="-128"/>
              </a:rPr>
              <a:t>Just as many things that seemed unimaginable in 2016 are normal today, some of the things that feel unlikely today may become common in the future.</a:t>
            </a:r>
          </a:p>
          <a:p>
            <a:pPr fontAlgn="t"/>
            <a:r>
              <a:rPr lang="en-US" sz="900" b="0" i="0" kern="1200" dirty="0">
                <a:solidFill>
                  <a:schemeClr val="tx1"/>
                </a:solidFill>
                <a:effectLst/>
                <a:latin typeface="Verdana" pitchFamily="64" charset="0"/>
                <a:ea typeface="ＭＳ Ｐゴシック" pitchFamily="64" charset="-128"/>
                <a:cs typeface="ＭＳ Ｐゴシック" pitchFamily="64" charset="-128"/>
              </a:rPr>
              <a:t>Strategic foresight helps us think about those possibilities before they arrive.</a:t>
            </a:r>
          </a:p>
          <a:p>
            <a:pPr defTabSz="914378" eaLnBrk="0" fontAlgn="auto" hangingPunct="0">
              <a:lnSpc>
                <a:spcPct val="100000"/>
              </a:lnSpc>
              <a:spcBef>
                <a:spcPct val="30000"/>
              </a:spcBef>
              <a:spcAft>
                <a:spcPts val="0"/>
              </a:spcAft>
              <a:defRPr/>
            </a:pPr>
            <a:endParaRPr lang="en-US" sz="900" b="1" dirty="0">
              <a:solidFill>
                <a:srgbClr val="01A490"/>
              </a:solidFill>
              <a:latin typeface="Verdana" panose="020B0604030504040204" pitchFamily="34" charset="0"/>
              <a:ea typeface="Verdana" panose="020B0604030504040204" pitchFamily="34" charset="0"/>
            </a:endParaRPr>
          </a:p>
          <a:p>
            <a:endParaRPr lang="en-US" dirty="0"/>
          </a:p>
        </p:txBody>
      </p:sp>
      <p:sp>
        <p:nvSpPr>
          <p:cNvPr id="4" name="Slide Number Placeholder 3">
            <a:extLst>
              <a:ext uri="{FF2B5EF4-FFF2-40B4-BE49-F238E27FC236}">
                <a16:creationId xmlns:a16="http://schemas.microsoft.com/office/drawing/2014/main" id="{458D2386-F494-40E7-C40A-3982CF62831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9C7E07-3C67-C64C-8DA0-0404F63039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43996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AA987-BCA9-85E4-C0EB-39F797BC6D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2F782B-6D5C-0C1E-F5BF-02D149F4B9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DD01CB-065D-CDF6-6AA2-81ECD116839D}"/>
              </a:ext>
            </a:extLst>
          </p:cNvPr>
          <p:cNvSpPr>
            <a:spLocks noGrp="1"/>
          </p:cNvSpPr>
          <p:nvPr>
            <p:ph type="body" idx="1"/>
          </p:nvPr>
        </p:nvSpPr>
        <p:spPr/>
        <p:txBody>
          <a:bodyPr/>
          <a:lstStyle/>
          <a:p>
            <a:pPr fontAlgn="t"/>
            <a:r>
              <a:rPr lang="en-US" sz="900" b="0" i="0" kern="1200">
                <a:solidFill>
                  <a:schemeClr val="tx1"/>
                </a:solidFill>
                <a:effectLst/>
                <a:latin typeface="Verdana" pitchFamily="64" charset="0"/>
                <a:ea typeface="ＭＳ Ｐゴシック" pitchFamily="64" charset="-128"/>
                <a:cs typeface="ＭＳ Ｐゴシック" pitchFamily="64" charset="-128"/>
              </a:rPr>
              <a:t>This signal suggests that many people are increasingly seeking belonging through smaller, purpose-driven communities. Not necessarily large institutions or large memberships.</a:t>
            </a:r>
          </a:p>
          <a:p>
            <a:pPr fontAlgn="t"/>
            <a:endParaRPr lang="en-US" sz="900" b="0" i="0" kern="1200">
              <a:solidFill>
                <a:schemeClr val="tx1"/>
              </a:solidFill>
              <a:effectLst/>
              <a:latin typeface="Verdana" pitchFamily="64" charset="0"/>
              <a:ea typeface="ＭＳ Ｐゴシック" pitchFamily="64" charset="-128"/>
              <a:cs typeface="ＭＳ Ｐゴシック" pitchFamily="64" charset="-128"/>
            </a:endParaRPr>
          </a:p>
          <a:p>
            <a:pPr marL="0" marR="0" lvl="0" indent="0" algn="l" defTabSz="914400" rtl="0" eaLnBrk="0" fontAlgn="t" latinLnBrk="0" hangingPunct="0">
              <a:lnSpc>
                <a:spcPct val="100000"/>
              </a:lnSpc>
              <a:spcBef>
                <a:spcPct val="30000"/>
              </a:spcBef>
              <a:spcAft>
                <a:spcPct val="0"/>
              </a:spcAft>
              <a:buClrTx/>
              <a:buSzTx/>
              <a:buFontTx/>
              <a:buNone/>
              <a:tabLst/>
              <a:defRPr/>
            </a:pPr>
            <a:r>
              <a:rPr lang="en-US" sz="900" b="0" i="0" kern="1200">
                <a:solidFill>
                  <a:schemeClr val="tx1"/>
                </a:solidFill>
                <a:effectLst/>
                <a:latin typeface="Verdana" pitchFamily="64" charset="0"/>
                <a:ea typeface="ＭＳ Ｐゴシック" pitchFamily="64" charset="-128"/>
                <a:cs typeface="ＭＳ Ｐゴシック" pitchFamily="64" charset="-128"/>
              </a:rPr>
              <a:t>The shift it might represent is:  From </a:t>
            </a:r>
            <a:r>
              <a:rPr lang="en-US" sz="900" kern="1200">
                <a:solidFill>
                  <a:srgbClr val="464847"/>
                </a:solidFill>
                <a:latin typeface="Verdana" panose="020B0604030504040204" pitchFamily="34" charset="0"/>
                <a:ea typeface="Verdana" panose="020B0604030504040204" pitchFamily="34" charset="0"/>
                <a:cs typeface="ＭＳ Ｐゴシック" pitchFamily="64" charset="-128"/>
              </a:rPr>
              <a:t>belonging through large organizations and institutions, to belonging through small, relationship-centered communities.</a:t>
            </a:r>
          </a:p>
          <a:p>
            <a:pPr fontAlgn="t"/>
            <a:endParaRPr lang="en-US" sz="900" b="0" i="0" kern="1200">
              <a:solidFill>
                <a:schemeClr val="tx1"/>
              </a:solidFill>
              <a:effectLst/>
              <a:latin typeface="Verdana" pitchFamily="64" charset="0"/>
              <a:ea typeface="ＭＳ Ｐゴシック" pitchFamily="64" charset="-128"/>
              <a:cs typeface="ＭＳ Ｐゴシック" pitchFamily="64" charset="-128"/>
            </a:endParaRPr>
          </a:p>
          <a:p>
            <a:pPr fontAlgn="t"/>
            <a:r>
              <a:rPr lang="en-US" sz="900" b="0" i="0" kern="1200">
                <a:solidFill>
                  <a:schemeClr val="tx1"/>
                </a:solidFill>
                <a:effectLst/>
                <a:latin typeface="Verdana" pitchFamily="64" charset="0"/>
                <a:ea typeface="ＭＳ Ｐゴシック" pitchFamily="64" charset="-128"/>
                <a:cs typeface="ＭＳ Ｐゴシック" pitchFamily="64" charset="-128"/>
              </a:rPr>
              <a:t>The strategic question we might ask ourselves when thinking about this signal is:</a:t>
            </a:r>
          </a:p>
          <a:p>
            <a:pPr fontAlgn="t"/>
            <a:r>
              <a:rPr lang="en-US" sz="900" kern="1200">
                <a:solidFill>
                  <a:srgbClr val="01A490"/>
                </a:solidFill>
                <a:latin typeface="Verdana" panose="020B0604030504040204" pitchFamily="34" charset="0"/>
                <a:ea typeface="Verdana" panose="020B0604030504040204" pitchFamily="34" charset="0"/>
                <a:cs typeface="ＭＳ Ｐゴシック" pitchFamily="64" charset="-128"/>
              </a:rPr>
              <a:t>If people increasingly seek belonging through smaller communities, how might your Y need to evolve to remain a relevant and meaningful place for connection?</a:t>
            </a:r>
          </a:p>
          <a:p>
            <a:pPr fontAlgn="t"/>
            <a:endParaRPr lang="en-US" sz="900" kern="1200">
              <a:solidFill>
                <a:srgbClr val="01A490"/>
              </a:solidFill>
              <a:latin typeface="Verdana" panose="020B0604030504040204" pitchFamily="34" charset="0"/>
              <a:ea typeface="Verdana" panose="020B0604030504040204" pitchFamily="34" charset="0"/>
            </a:endParaRPr>
          </a:p>
          <a:p>
            <a:pPr fontAlgn="t"/>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https://metricool.com/micro-communities/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https://www.realsimple.com/the-rise-of-micro-communities-12022247</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https://www.influencers-time.com/micro-communities-thrive-in-2026-why-smaller-is-better/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p:txBody>
      </p:sp>
      <p:sp>
        <p:nvSpPr>
          <p:cNvPr id="4" name="Slide Number Placeholder 3">
            <a:extLst>
              <a:ext uri="{FF2B5EF4-FFF2-40B4-BE49-F238E27FC236}">
                <a16:creationId xmlns:a16="http://schemas.microsoft.com/office/drawing/2014/main" id="{E243875E-F3C0-F442-380F-AA23034563C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48BC34-95C6-4DEB-B823-969261BA1878}" type="slidenum">
              <a:rPr kumimoji="0" lang="en-US" sz="1200" b="0" i="0" u="none" strike="noStrike" kern="1200" cap="none" spc="0" normalizeH="0" baseline="0" noProof="0" smtClean="0">
                <a:ln>
                  <a:noFill/>
                </a:ln>
                <a:solidFill>
                  <a:prstClr val="black"/>
                </a:solidFill>
                <a:effectLst/>
                <a:uLnTx/>
                <a:uFillTx/>
                <a:latin typeface="Aptos" panose="02110004020202020204"/>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ＭＳ Ｐゴシック" panose="020B0600070205080204" pitchFamily="34" charset="-128"/>
              <a:cs typeface="+mn-cs"/>
            </a:endParaRPr>
          </a:p>
        </p:txBody>
      </p:sp>
    </p:spTree>
    <p:extLst>
      <p:ext uri="{BB962C8B-B14F-4D97-AF65-F5344CB8AC3E}">
        <p14:creationId xmlns:p14="http://schemas.microsoft.com/office/powerpoint/2010/main" val="24149310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B9FC5-6C19-CB63-2BC0-545DA4FDBD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3A130E-3262-2461-E338-A4670EA4CE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C8F146-C860-9608-D3D9-7A64CE6BA194}"/>
              </a:ext>
            </a:extLst>
          </p:cNvPr>
          <p:cNvSpPr>
            <a:spLocks noGrp="1"/>
          </p:cNvSpPr>
          <p:nvPr>
            <p:ph type="body" idx="1"/>
          </p:nvPr>
        </p:nvSpPr>
        <p:spPr/>
        <p:txBody>
          <a:bodyPr/>
          <a:lstStyle/>
          <a:p>
            <a:pPr fontAlgn="t"/>
            <a:r>
              <a:rPr lang="en-US" sz="900" b="0" i="0" kern="1200">
                <a:solidFill>
                  <a:schemeClr val="tx1"/>
                </a:solidFill>
                <a:effectLst/>
                <a:latin typeface="Verdana" pitchFamily="64" charset="0"/>
                <a:ea typeface="ＭＳ Ｐゴシック" pitchFamily="64" charset="-128"/>
                <a:cs typeface="ＭＳ Ｐゴシック" pitchFamily="64" charset="-128"/>
              </a:rPr>
              <a:t>This signal highlights communities organizing solutions for themselves. Residents identifying needs, mobilizing resources, and coordinating support with one another.</a:t>
            </a:r>
          </a:p>
          <a:p>
            <a:pPr fontAlgn="t"/>
            <a:endParaRPr lang="en-US" sz="900" b="0" i="0" kern="1200">
              <a:solidFill>
                <a:schemeClr val="tx1"/>
              </a:solidFill>
              <a:effectLst/>
              <a:latin typeface="Verdana" pitchFamily="64" charset="0"/>
              <a:ea typeface="ＭＳ Ｐゴシック" pitchFamily="64" charset="-128"/>
              <a:cs typeface="ＭＳ Ｐゴシック" pitchFamily="64" charset="-128"/>
            </a:endParaRPr>
          </a:p>
          <a:p>
            <a:pPr fontAlgn="t"/>
            <a:r>
              <a:rPr lang="en-US" sz="900" b="0" i="0" kern="1200">
                <a:solidFill>
                  <a:schemeClr val="tx1"/>
                </a:solidFill>
                <a:effectLst/>
                <a:latin typeface="Verdana" pitchFamily="64" charset="0"/>
                <a:ea typeface="ＭＳ Ｐゴシック" pitchFamily="64" charset="-128"/>
                <a:cs typeface="ＭＳ Ｐゴシック" pitchFamily="64" charset="-128"/>
              </a:rPr>
              <a:t>One possible shift this signals represents is a shift from organizations being the problem-solvers, to community member taking on that role.</a:t>
            </a:r>
          </a:p>
          <a:p>
            <a:pPr fontAlgn="t"/>
            <a:endParaRPr lang="en-US" sz="900" b="0" i="0" kern="1200">
              <a:solidFill>
                <a:schemeClr val="tx1"/>
              </a:solidFill>
              <a:effectLst/>
              <a:latin typeface="Verdana" pitchFamily="64" charset="0"/>
              <a:ea typeface="ＭＳ Ｐゴシック" pitchFamily="64" charset="-128"/>
              <a:cs typeface="ＭＳ Ｐゴシック" pitchFamily="64" charset="-128"/>
            </a:endParaRPr>
          </a:p>
          <a:p>
            <a:pPr fontAlgn="t"/>
            <a:r>
              <a:rPr lang="en-US" sz="900" b="0" i="0" kern="1200">
                <a:solidFill>
                  <a:schemeClr val="tx1"/>
                </a:solidFill>
                <a:effectLst/>
                <a:latin typeface="Verdana" pitchFamily="64" charset="0"/>
                <a:ea typeface="ＭＳ Ｐゴシック" pitchFamily="64" charset="-128"/>
                <a:cs typeface="ＭＳ Ｐゴシック" pitchFamily="64" charset="-128"/>
              </a:rPr>
              <a:t>One strategic question we might consider with this signal is - </a:t>
            </a:r>
            <a:r>
              <a:rPr lang="en-US" sz="900" kern="1200">
                <a:solidFill>
                  <a:srgbClr val="01A490"/>
                </a:solidFill>
                <a:latin typeface="Verdana" panose="020B0604030504040204" pitchFamily="34" charset="0"/>
                <a:ea typeface="Verdana" panose="020B0604030504040204" pitchFamily="34" charset="0"/>
                <a:cs typeface="ＭＳ Ｐゴシック" pitchFamily="64" charset="-128"/>
              </a:rPr>
              <a:t>If communities become more active in identifying and solving local challenges, how might the Y expand its role to support community-led action and problem solving?</a:t>
            </a:r>
          </a:p>
          <a:p>
            <a:pPr fontAlgn="t"/>
            <a:endParaRPr lang="en-US" sz="900" b="0" i="0" kern="1200">
              <a:solidFill>
                <a:srgbClr val="01A490"/>
              </a:solidFill>
              <a:effectLst/>
              <a:latin typeface="Verdana" panose="020B0604030504040204" pitchFamily="34" charset="0"/>
              <a:ea typeface="Verdana" panose="020B0604030504040204" pitchFamily="34" charset="0"/>
              <a:cs typeface="ＭＳ Ｐゴシック" pitchFamily="64" charset="-128"/>
            </a:endParaRPr>
          </a:p>
          <a:p>
            <a:pPr fontAlgn="t"/>
            <a:r>
              <a:rPr lang="en-US" sz="900" b="0" i="0" kern="1200">
                <a:solidFill>
                  <a:schemeClr val="tx1"/>
                </a:solidFill>
                <a:effectLst/>
                <a:latin typeface="Verdana" pitchFamily="64" charset="0"/>
                <a:ea typeface="ＭＳ Ｐゴシック" pitchFamily="64" charset="-128"/>
                <a:cs typeface="ＭＳ Ｐゴシック" pitchFamily="64" charset="-128"/>
              </a:rPr>
              <a:t>https://thepscgroup.net/mutual-aid-for-community-organizers-a-2026-guide/#real-world-mutual-aid-in-action</a:t>
            </a:r>
          </a:p>
          <a:p>
            <a:pPr fontAlgn="t"/>
            <a:r>
              <a:rPr lang="en-US" sz="900" b="0" i="0" kern="1200">
                <a:solidFill>
                  <a:schemeClr val="tx1"/>
                </a:solidFill>
                <a:effectLst/>
                <a:latin typeface="Verdana" pitchFamily="64" charset="0"/>
                <a:ea typeface="ＭＳ Ｐゴシック" pitchFamily="64" charset="-128"/>
                <a:cs typeface="ＭＳ Ｐゴシック" pitchFamily="64" charset="-128"/>
              </a:rPr>
              <a:t>https://nff.org/insights/the-business-case-for-community-ownership/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p:txBody>
      </p:sp>
      <p:sp>
        <p:nvSpPr>
          <p:cNvPr id="4" name="Slide Number Placeholder 3">
            <a:extLst>
              <a:ext uri="{FF2B5EF4-FFF2-40B4-BE49-F238E27FC236}">
                <a16:creationId xmlns:a16="http://schemas.microsoft.com/office/drawing/2014/main" id="{42F4B619-F568-15B9-5410-963D048C0A1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48BC34-95C6-4DEB-B823-969261BA1878}" type="slidenum">
              <a:rPr kumimoji="0" lang="en-US" sz="1200" b="0" i="0" u="none" strike="noStrike" kern="1200" cap="none" spc="0" normalizeH="0" baseline="0" noProof="0" smtClean="0">
                <a:ln>
                  <a:noFill/>
                </a:ln>
                <a:solidFill>
                  <a:prstClr val="black"/>
                </a:solidFill>
                <a:effectLst/>
                <a:uLnTx/>
                <a:uFillTx/>
                <a:latin typeface="Aptos" panose="02110004020202020204"/>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ＭＳ Ｐゴシック" panose="020B0600070205080204" pitchFamily="34" charset="-128"/>
              <a:cs typeface="+mn-cs"/>
            </a:endParaRPr>
          </a:p>
        </p:txBody>
      </p:sp>
    </p:spTree>
    <p:extLst>
      <p:ext uri="{BB962C8B-B14F-4D97-AF65-F5344CB8AC3E}">
        <p14:creationId xmlns:p14="http://schemas.microsoft.com/office/powerpoint/2010/main" val="35546323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945B5-351B-3FA4-BBAF-E1CA45CCF6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CCEA0E-EF4F-90A6-FE9D-012EC528FC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E6320E-131D-5DE4-C37D-25E3E467A930}"/>
              </a:ext>
            </a:extLst>
          </p:cNvPr>
          <p:cNvSpPr>
            <a:spLocks noGrp="1"/>
          </p:cNvSpPr>
          <p:nvPr>
            <p:ph type="body" idx="1"/>
          </p:nvPr>
        </p:nvSpPr>
        <p:spPr/>
        <p:txBody>
          <a:bodyPr/>
          <a:lstStyle/>
          <a:p>
            <a:pPr fontAlgn="t"/>
            <a:r>
              <a:rPr lang="en-US" sz="900" b="0" i="0" kern="1200">
                <a:solidFill>
                  <a:schemeClr val="tx1"/>
                </a:solidFill>
                <a:effectLst/>
                <a:latin typeface="Verdana" pitchFamily="64" charset="0"/>
                <a:ea typeface="ＭＳ Ｐゴシック" pitchFamily="64" charset="-128"/>
                <a:cs typeface="ＭＳ Ｐゴシック" pitchFamily="64" charset="-128"/>
              </a:rPr>
              <a:t>This signal recognizes that loneliness and connection are increasingly being viewed as community issues, not just individual issues.  Cities, planners, and public health leaders are beginning to ask: How do we design environments that help people connect?</a:t>
            </a:r>
          </a:p>
          <a:p>
            <a:pPr fontAlgn="t"/>
            <a:endParaRPr lang="en-US" sz="900" b="0" i="0" kern="1200">
              <a:solidFill>
                <a:schemeClr val="tx1"/>
              </a:solidFill>
              <a:effectLst/>
              <a:latin typeface="Verdana" pitchFamily="64" charset="0"/>
              <a:ea typeface="ＭＳ Ｐゴシック" pitchFamily="64" charset="-128"/>
              <a:cs typeface="ＭＳ Ｐゴシック" pitchFamily="64" charset="-128"/>
            </a:endParaRPr>
          </a:p>
          <a:p>
            <a:pPr marL="0" marR="0" lvl="0" indent="0" algn="l" defTabSz="914400" rtl="0" eaLnBrk="0" fontAlgn="t" latinLnBrk="0" hangingPunct="0">
              <a:lnSpc>
                <a:spcPct val="100000"/>
              </a:lnSpc>
              <a:spcBef>
                <a:spcPct val="30000"/>
              </a:spcBef>
              <a:spcAft>
                <a:spcPct val="0"/>
              </a:spcAft>
              <a:buClrTx/>
              <a:buSzTx/>
              <a:buFontTx/>
              <a:buNone/>
              <a:tabLst/>
              <a:defRPr/>
            </a:pPr>
            <a:r>
              <a:rPr lang="en-US" sz="900" b="0" i="0" kern="1200">
                <a:solidFill>
                  <a:schemeClr val="tx1"/>
                </a:solidFill>
                <a:effectLst/>
                <a:latin typeface="Verdana" pitchFamily="64" charset="0"/>
                <a:ea typeface="ＭＳ Ｐゴシック" pitchFamily="64" charset="-128"/>
                <a:cs typeface="ＭＳ Ｐゴシック" pitchFamily="64" charset="-128"/>
              </a:rPr>
              <a:t>That is a different way of thinking about community health.  It could represent a shift from </a:t>
            </a:r>
            <a:r>
              <a:rPr lang="en-US" sz="900" kern="1200">
                <a:solidFill>
                  <a:srgbClr val="464847"/>
                </a:solidFill>
                <a:latin typeface="Verdana" panose="020B0604030504040204" pitchFamily="34" charset="0"/>
                <a:ea typeface="Verdana" panose="020B0604030504040204" pitchFamily="34" charset="0"/>
                <a:cs typeface="ＭＳ Ｐゴシック" pitchFamily="64" charset="-128"/>
              </a:rPr>
              <a:t>community design focused on movement and efficiency, to community design focused on connection and belonging.</a:t>
            </a:r>
          </a:p>
          <a:p>
            <a:pPr fontAlgn="t"/>
            <a:endParaRPr lang="en-US" sz="900" b="0" i="0" kern="1200">
              <a:solidFill>
                <a:schemeClr val="tx1"/>
              </a:solidFill>
              <a:effectLst/>
              <a:latin typeface="Verdana" pitchFamily="64" charset="0"/>
              <a:ea typeface="ＭＳ Ｐゴシック" pitchFamily="64" charset="-128"/>
              <a:cs typeface="ＭＳ Ｐゴシック" pitchFamily="64" charset="-128"/>
            </a:endParaRPr>
          </a:p>
          <a:p>
            <a:pPr fontAlgn="t"/>
            <a:r>
              <a:rPr lang="en-US" sz="900" b="0" i="0" kern="1200">
                <a:solidFill>
                  <a:schemeClr val="tx1"/>
                </a:solidFill>
                <a:effectLst/>
                <a:latin typeface="Verdana" pitchFamily="64" charset="0"/>
                <a:ea typeface="ＭＳ Ｐゴシック" pitchFamily="64" charset="-128"/>
                <a:cs typeface="ＭＳ Ｐゴシック" pitchFamily="64" charset="-128"/>
              </a:rPr>
              <a:t>The strategic question for us becomes:</a:t>
            </a:r>
          </a:p>
          <a:p>
            <a:pPr fontAlgn="t"/>
            <a:r>
              <a:rPr lang="en-US" sz="900" kern="1200">
                <a:solidFill>
                  <a:srgbClr val="01A490"/>
                </a:solidFill>
                <a:latin typeface="Verdana" panose="020B0604030504040204" pitchFamily="34" charset="0"/>
                <a:ea typeface="Verdana" panose="020B0604030504040204" pitchFamily="34" charset="0"/>
                <a:cs typeface="ＭＳ Ｐゴシック" pitchFamily="64" charset="-128"/>
              </a:rPr>
              <a:t>If social connection becomes a core measure of community health, how might the YMCA's priorities, partnerships, and investments evolve to strengthen connected communities?</a:t>
            </a:r>
          </a:p>
          <a:p>
            <a:pPr fontAlgn="t"/>
            <a:endParaRPr lang="en-US" sz="900" kern="1200">
              <a:solidFill>
                <a:srgbClr val="01A490"/>
              </a:solidFill>
              <a:latin typeface="Verdana" panose="020B0604030504040204" pitchFamily="34" charset="0"/>
              <a:ea typeface="Verdana" panose="020B0604030504040204" pitchFamily="34" charset="0"/>
            </a:endParaRPr>
          </a:p>
          <a:p>
            <a:pPr fontAlgn="t"/>
            <a:r>
              <a:rPr lang="en-US" sz="1200"/>
              <a:t>https://mrsc.org/stay-informed/mrsc-insight/february-2026/building-belonging</a:t>
            </a:r>
          </a:p>
        </p:txBody>
      </p:sp>
      <p:sp>
        <p:nvSpPr>
          <p:cNvPr id="4" name="Slide Number Placeholder 3">
            <a:extLst>
              <a:ext uri="{FF2B5EF4-FFF2-40B4-BE49-F238E27FC236}">
                <a16:creationId xmlns:a16="http://schemas.microsoft.com/office/drawing/2014/main" id="{9F3A6FD4-3EE5-81F2-3C50-9FCE1E94C3E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48BC34-95C6-4DEB-B823-969261BA1878}" type="slidenum">
              <a:rPr kumimoji="0" lang="en-US" sz="1200" b="0" i="0" u="none" strike="noStrike" kern="1200" cap="none" spc="0" normalizeH="0" baseline="0" noProof="0" smtClean="0">
                <a:ln>
                  <a:noFill/>
                </a:ln>
                <a:solidFill>
                  <a:prstClr val="black"/>
                </a:solidFill>
                <a:effectLst/>
                <a:uLnTx/>
                <a:uFillTx/>
                <a:latin typeface="Aptos" panose="02110004020202020204"/>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ＭＳ Ｐゴシック" panose="020B0600070205080204" pitchFamily="34" charset="-128"/>
              <a:cs typeface="+mn-cs"/>
            </a:endParaRPr>
          </a:p>
        </p:txBody>
      </p:sp>
    </p:spTree>
    <p:extLst>
      <p:ext uri="{BB962C8B-B14F-4D97-AF65-F5344CB8AC3E}">
        <p14:creationId xmlns:p14="http://schemas.microsoft.com/office/powerpoint/2010/main" val="32955685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29C30-DAEF-36E3-7588-17F424D39E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937451-7E1B-C684-432A-1DCEE800EC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531654-0626-C69B-88CD-1F4CDD6C5E21}"/>
              </a:ext>
            </a:extLst>
          </p:cNvPr>
          <p:cNvSpPr>
            <a:spLocks noGrp="1"/>
          </p:cNvSpPr>
          <p:nvPr>
            <p:ph type="body" idx="1"/>
          </p:nvPr>
        </p:nvSpPr>
        <p:spPr/>
        <p:txBody>
          <a:bodyPr/>
          <a:lstStyle/>
          <a:p>
            <a:pPr marL="0" marR="0" lvl="0" indent="0" algn="l" defTabSz="914400" rtl="0" eaLnBrk="0" fontAlgn="t" latinLnBrk="0" hangingPunct="0">
              <a:lnSpc>
                <a:spcPct val="100000"/>
              </a:lnSpc>
              <a:spcBef>
                <a:spcPct val="30000"/>
              </a:spcBef>
              <a:spcAft>
                <a:spcPct val="0"/>
              </a:spcAft>
              <a:buClrTx/>
              <a:buSzTx/>
              <a:buFontTx/>
              <a:buNone/>
              <a:tabLst/>
              <a:defRPr/>
            </a:pPr>
            <a:r>
              <a:rPr lang="en-US" sz="900" b="0" i="0" kern="1200">
                <a:solidFill>
                  <a:schemeClr val="tx1"/>
                </a:solidFill>
                <a:effectLst/>
                <a:latin typeface="Verdana" pitchFamily="64" charset="0"/>
                <a:ea typeface="ＭＳ Ｐゴシック" pitchFamily="64" charset="-128"/>
                <a:cs typeface="ＭＳ Ｐゴシック" pitchFamily="64" charset="-128"/>
              </a:rPr>
              <a:t>Now let's put these signals together. Imagine that it is 2035 and some version of all three signals have become the norm.  Form small groups with people near you and discuss the questions on the screen.</a:t>
            </a:r>
          </a:p>
          <a:p>
            <a:pPr fontAlgn="t"/>
            <a:endParaRPr lang="en-US" sz="900" b="0" i="0" kern="1200">
              <a:solidFill>
                <a:schemeClr val="tx1"/>
              </a:solidFill>
              <a:effectLst/>
              <a:latin typeface="Verdana" pitchFamily="64" charset="0"/>
              <a:ea typeface="ＭＳ Ｐゴシック" pitchFamily="64" charset="-128"/>
              <a:cs typeface="ＭＳ Ｐゴシック" pitchFamily="64" charset="-128"/>
            </a:endParaRPr>
          </a:p>
          <a:p>
            <a:pPr fontAlgn="t"/>
            <a:r>
              <a:rPr lang="en-US" sz="900" b="0" i="0" kern="1200">
                <a:solidFill>
                  <a:schemeClr val="tx1"/>
                </a:solidFill>
                <a:effectLst/>
                <a:latin typeface="Verdana" pitchFamily="64" charset="0"/>
                <a:ea typeface="ＭＳ Ｐゴシック" pitchFamily="64" charset="-128"/>
                <a:cs typeface="ＭＳ Ｐゴシック" pitchFamily="64" charset="-128"/>
              </a:rPr>
              <a:t>What we're interested in is what they might collectively suggest about the future of communities.  There is no right or wrong answer.  Challenge yourself to think about the unimaginable using these signals as a clues.</a:t>
            </a:r>
          </a:p>
          <a:p>
            <a:pPr fontAlgn="t"/>
            <a:r>
              <a:rPr lang="en-US" sz="900" b="0" i="0" kern="1200">
                <a:solidFill>
                  <a:schemeClr val="tx1"/>
                </a:solidFill>
                <a:effectLst/>
                <a:latin typeface="Verdana" pitchFamily="64" charset="0"/>
                <a:ea typeface="ＭＳ Ｐゴシック" pitchFamily="64" charset="-128"/>
                <a:cs typeface="ＭＳ Ｐゴシック" pitchFamily="64" charset="-128"/>
              </a:rPr>
              <a:t>Most importantly, think about what these signals might point towards for the future of your Y. </a:t>
            </a:r>
          </a:p>
          <a:p>
            <a:pPr fontAlgn="t"/>
            <a:r>
              <a:rPr lang="en-US" sz="900" b="0" i="0" kern="1200">
                <a:solidFill>
                  <a:schemeClr val="tx1"/>
                </a:solidFill>
                <a:effectLst/>
                <a:latin typeface="Verdana" pitchFamily="64" charset="0"/>
                <a:ea typeface="ＭＳ Ｐゴシック" pitchFamily="64" charset="-128"/>
                <a:cs typeface="ＭＳ Ｐゴシック" pitchFamily="64" charset="-128"/>
              </a:rPr>
              <a:t>(Pause for discussion)</a:t>
            </a:r>
          </a:p>
          <a:p>
            <a:pPr fontAlgn="t"/>
            <a:endParaRPr lang="en-US" sz="900" b="1" i="0" kern="1200">
              <a:solidFill>
                <a:schemeClr val="tx1"/>
              </a:solidFill>
              <a:effectLst/>
              <a:latin typeface="Verdana" pitchFamily="64" charset="0"/>
              <a:ea typeface="ＭＳ Ｐゴシック" pitchFamily="64" charset="-128"/>
              <a:cs typeface="ＭＳ Ｐゴシック" pitchFamily="64" charset="-128"/>
            </a:endParaRPr>
          </a:p>
          <a:p>
            <a:pPr fontAlgn="t"/>
            <a:r>
              <a:rPr lang="en-US" sz="900" b="1" i="0" kern="1200">
                <a:solidFill>
                  <a:schemeClr val="tx1"/>
                </a:solidFill>
                <a:effectLst/>
                <a:latin typeface="Verdana" pitchFamily="64" charset="0"/>
                <a:ea typeface="ＭＳ Ｐゴシック" pitchFamily="64" charset="-128"/>
                <a:cs typeface="ＭＳ Ｐゴシック" pitchFamily="64" charset="-128"/>
              </a:rPr>
              <a:t>Debrief</a:t>
            </a:r>
          </a:p>
          <a:p>
            <a:pPr fontAlgn="t"/>
            <a:endParaRPr lang="en-US" sz="1200" b="0" i="0" kern="1200">
              <a:solidFill>
                <a:schemeClr val="tx1"/>
              </a:solidFill>
              <a:effectLst/>
              <a:latin typeface="Verdana" pitchFamily="64" charset="0"/>
              <a:ea typeface="ＭＳ Ｐゴシック" pitchFamily="64" charset="-128"/>
              <a:cs typeface="ＭＳ Ｐゴシック" pitchFamily="64" charset="-128"/>
            </a:endParaRPr>
          </a:p>
          <a:p>
            <a:pPr marL="0" indent="0" fontAlgn="t">
              <a:buFont typeface="Arial" panose="020B0604020202020204" pitchFamily="34" charset="0"/>
              <a:buNone/>
            </a:pPr>
            <a:r>
              <a:rPr lang="en-US" sz="1200" b="0" i="0" kern="1200">
                <a:solidFill>
                  <a:schemeClr val="tx1"/>
                </a:solidFill>
                <a:effectLst/>
                <a:latin typeface="Verdana" pitchFamily="64" charset="0"/>
                <a:ea typeface="ＭＳ Ｐゴシック" pitchFamily="64" charset="-128"/>
                <a:cs typeface="ＭＳ Ｐゴシック" pitchFamily="64" charset="-128"/>
              </a:rPr>
              <a:t>Transition:</a:t>
            </a:r>
          </a:p>
          <a:p>
            <a:pPr fontAlgn="t"/>
            <a:r>
              <a:rPr lang="en-US" sz="900" b="0" i="0" kern="1200">
                <a:solidFill>
                  <a:schemeClr val="tx1"/>
                </a:solidFill>
                <a:effectLst/>
                <a:latin typeface="Verdana" pitchFamily="64" charset="0"/>
                <a:ea typeface="ＭＳ Ｐゴシック" pitchFamily="64" charset="-128"/>
                <a:cs typeface="ＭＳ Ｐゴシック" pitchFamily="64" charset="-128"/>
              </a:rPr>
              <a:t>Strategic foresight complements strategic planning as a tool that helps us develop strategies that are more resilient, more relevant, and better prepared for the future.  To hear some in-real-examples of this, we will turn it over to Heather Hughes and Heather Worthy-Wilson.</a:t>
            </a:r>
          </a:p>
          <a:p>
            <a:pPr marL="0" marR="0" lvl="0" indent="0" algn="l" defTabSz="914400" rtl="0" eaLnBrk="0" fontAlgn="t" latinLnBrk="0" hangingPunct="0">
              <a:lnSpc>
                <a:spcPct val="100000"/>
              </a:lnSpc>
              <a:spcBef>
                <a:spcPct val="30000"/>
              </a:spcBef>
              <a:spcAft>
                <a:spcPct val="0"/>
              </a:spcAft>
              <a:buClrTx/>
              <a:buSzTx/>
              <a:buFont typeface="Arial" panose="020B0604020202020204" pitchFamily="34" charset="0"/>
              <a:buNone/>
              <a:tabLst/>
              <a:defRPr/>
            </a:pPr>
            <a:endParaRPr lang="en-US" sz="900" b="0" i="0" kern="1200">
              <a:solidFill>
                <a:schemeClr val="tx1"/>
              </a:solidFill>
              <a:effectLst/>
              <a:latin typeface="Verdana" pitchFamily="64" charset="0"/>
              <a:ea typeface="ＭＳ Ｐゴシック" pitchFamily="64" charset="-128"/>
              <a:cs typeface="ＭＳ Ｐゴシック" pitchFamily="64" charset="-128"/>
            </a:endParaRPr>
          </a:p>
          <a:p>
            <a:pPr marL="0" indent="0" fontAlgn="t">
              <a:buFont typeface="Arial" panose="020B0604020202020204" pitchFamily="34" charset="0"/>
              <a:buNone/>
            </a:pPr>
            <a:endParaRPr lang="en-US" sz="1200" b="0" i="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709D8D03-28A2-3549-9F74-CA9767BEB8C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767EE39-CDB0-4A71-9297-1E10B92921F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107233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14</a:t>
            </a:fld>
            <a:endParaRPr lang="en-US"/>
          </a:p>
        </p:txBody>
      </p:sp>
    </p:spTree>
    <p:extLst>
      <p:ext uri="{BB962C8B-B14F-4D97-AF65-F5344CB8AC3E}">
        <p14:creationId xmlns:p14="http://schemas.microsoft.com/office/powerpoint/2010/main" val="6639257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50C3D00-B2F6-4D83-A049-FE51B6E62AD3}" type="slidenum">
              <a:rPr kumimoji="0" lang="en-US" sz="1200" b="0" i="0" u="none" strike="noStrike" kern="1200" cap="none" spc="0" normalizeH="0" baseline="0" noProof="0" smtClean="0">
                <a:ln>
                  <a:noFill/>
                </a:ln>
                <a:solidFill>
                  <a:srgbClr val="000000"/>
                </a:solidFill>
                <a:effectLst/>
                <a:uLnTx/>
                <a:uFillTx/>
                <a:latin typeface="Verdana" pitchFamily="64" charset="0"/>
                <a:ea typeface="ＭＳ Ｐゴシック" pitchFamily="64" charset="-128"/>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US" sz="1200" b="0" i="0" u="none" strike="noStrike" kern="1200" cap="none" spc="0" normalizeH="0" baseline="0" noProof="0">
              <a:ln>
                <a:noFill/>
              </a:ln>
              <a:solidFill>
                <a:srgbClr val="000000"/>
              </a:solidFill>
              <a:effectLst/>
              <a:uLnTx/>
              <a:uFillTx/>
              <a:latin typeface="Verdana" pitchFamily="64" charset="0"/>
              <a:ea typeface="ＭＳ Ｐゴシック" pitchFamily="64" charset="-128"/>
            </a:endParaRPr>
          </a:p>
        </p:txBody>
      </p:sp>
    </p:spTree>
    <p:extLst>
      <p:ext uri="{BB962C8B-B14F-4D97-AF65-F5344CB8AC3E}">
        <p14:creationId xmlns:p14="http://schemas.microsoft.com/office/powerpoint/2010/main" val="15889709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Can fit into any planning process.</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16</a:t>
            </a:fld>
            <a:endParaRPr lang="en-US"/>
          </a:p>
        </p:txBody>
      </p:sp>
    </p:spTree>
    <p:extLst>
      <p:ext uri="{BB962C8B-B14F-4D97-AF65-F5344CB8AC3E}">
        <p14:creationId xmlns:p14="http://schemas.microsoft.com/office/powerpoint/2010/main" val="13244263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18</a:t>
            </a:fld>
            <a:endParaRPr lang="en-US"/>
          </a:p>
        </p:txBody>
      </p:sp>
    </p:spTree>
    <p:extLst>
      <p:ext uri="{BB962C8B-B14F-4D97-AF65-F5344CB8AC3E}">
        <p14:creationId xmlns:p14="http://schemas.microsoft.com/office/powerpoint/2010/main" val="17429039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19</a:t>
            </a:fld>
            <a:endParaRPr lang="en-US"/>
          </a:p>
        </p:txBody>
      </p:sp>
    </p:spTree>
    <p:extLst>
      <p:ext uri="{BB962C8B-B14F-4D97-AF65-F5344CB8AC3E}">
        <p14:creationId xmlns:p14="http://schemas.microsoft.com/office/powerpoint/2010/main" val="35756223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20</a:t>
            </a:fld>
            <a:endParaRPr lang="en-US"/>
          </a:p>
        </p:txBody>
      </p:sp>
    </p:spTree>
    <p:extLst>
      <p:ext uri="{BB962C8B-B14F-4D97-AF65-F5344CB8AC3E}">
        <p14:creationId xmlns:p14="http://schemas.microsoft.com/office/powerpoint/2010/main" val="37974435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2FFF9-DD9B-4ACE-E699-8C3692A5CD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AB81BD-642E-7A1A-0069-22964DD832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AFA2BD-D4B0-060A-480C-4075C37F395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2D430C0-315B-8282-84FD-833AA4420395}"/>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50C3D00-B2F6-4D83-A049-FE51B6E62AD3}" type="slidenum">
              <a:rPr kumimoji="0" lang="en-US" sz="1200" b="0" i="0" u="none" strike="noStrike" kern="1200" cap="none" spc="0" normalizeH="0" baseline="0" noProof="0" smtClean="0">
                <a:ln>
                  <a:noFill/>
                </a:ln>
                <a:solidFill>
                  <a:srgbClr val="000000"/>
                </a:solidFill>
                <a:effectLst/>
                <a:uLnTx/>
                <a:uFillTx/>
                <a:latin typeface="Verdana" pitchFamily="64" charset="0"/>
                <a:ea typeface="ＭＳ Ｐゴシック" pitchFamily="64" charset="-128"/>
              </a:rPr>
              <a:pPr marL="0" marR="0" lvl="0" indent="0" algn="r" defTabSz="914400" rtl="0" eaLnBrk="0" fontAlgn="base" latinLnBrk="0" hangingPunct="0">
                <a:lnSpc>
                  <a:spcPct val="100000"/>
                </a:lnSpc>
                <a:spcBef>
                  <a:spcPct val="0"/>
                </a:spcBef>
                <a:spcAft>
                  <a:spcPct val="0"/>
                </a:spcAft>
                <a:buClrTx/>
                <a:buSzTx/>
                <a:buFontTx/>
                <a:buNone/>
                <a:tabLst/>
                <a:defRPr/>
              </a:pPr>
              <a:t>23</a:t>
            </a:fld>
            <a:endParaRPr kumimoji="0" lang="en-US" sz="1200" b="0" i="0" u="none" strike="noStrike" kern="1200" cap="none" spc="0" normalizeH="0" baseline="0" noProof="0">
              <a:ln>
                <a:noFill/>
              </a:ln>
              <a:solidFill>
                <a:srgbClr val="000000"/>
              </a:solidFill>
              <a:effectLst/>
              <a:uLnTx/>
              <a:uFillTx/>
              <a:latin typeface="Verdana" pitchFamily="64" charset="0"/>
              <a:ea typeface="ＭＳ Ｐゴシック" pitchFamily="64" charset="-128"/>
            </a:endParaRPr>
          </a:p>
        </p:txBody>
      </p:sp>
    </p:spTree>
    <p:extLst>
      <p:ext uri="{BB962C8B-B14F-4D97-AF65-F5344CB8AC3E}">
        <p14:creationId xmlns:p14="http://schemas.microsoft.com/office/powerpoint/2010/main" val="17314716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Learn more about strategic foresight in upcoming cohort in November – all staff levels – SF is a </a:t>
            </a:r>
          </a:p>
          <a:p>
            <a:endParaRPr lang="en-US"/>
          </a:p>
          <a:p>
            <a:r>
              <a:rPr lang="en-US"/>
              <a:t>If you want help with your strategic plan you can utilize the service delivery system </a:t>
            </a:r>
          </a:p>
          <a:p>
            <a:endParaRPr lang="en-US"/>
          </a:p>
          <a:p>
            <a:r>
              <a:rPr lang="en-US"/>
              <a:t>We here to answer questions.</a:t>
            </a:r>
          </a:p>
          <a:p>
            <a:endParaRPr lang="en-US"/>
          </a:p>
          <a:p>
            <a:endParaRPr lang="en-US"/>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24</a:t>
            </a:fld>
            <a:endParaRPr lang="en-US"/>
          </a:p>
        </p:txBody>
      </p:sp>
    </p:spTree>
    <p:extLst>
      <p:ext uri="{BB962C8B-B14F-4D97-AF65-F5344CB8AC3E}">
        <p14:creationId xmlns:p14="http://schemas.microsoft.com/office/powerpoint/2010/main" val="12175857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15EE51-B350-9D0D-548F-72AD234157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823C15-FA82-9A24-2FAC-7789B58253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F16494-7C3E-BCA8-0662-5D8BF9D60B3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969C241-892C-616E-C5C3-3101F726EEB4}"/>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50C3D00-B2F6-4D83-A049-FE51B6E62AD3}" type="slidenum">
              <a:rPr kumimoji="0" lang="en-US" sz="1200" b="0" i="0" u="none" strike="noStrike" kern="1200" cap="none" spc="0" normalizeH="0" baseline="0" noProof="0" smtClean="0">
                <a:ln>
                  <a:noFill/>
                </a:ln>
                <a:solidFill>
                  <a:srgbClr val="000000"/>
                </a:solidFill>
                <a:effectLst/>
                <a:uLnTx/>
                <a:uFillTx/>
                <a:latin typeface="Verdana" pitchFamily="64" charset="0"/>
                <a:ea typeface="ＭＳ Ｐゴシック" pitchFamily="64" charset="-128"/>
              </a:rPr>
              <a:pPr marL="0" marR="0" lvl="0" indent="0" algn="r" defTabSz="914400" rtl="0" eaLnBrk="0" fontAlgn="base" latinLnBrk="0" hangingPunct="0">
                <a:lnSpc>
                  <a:spcPct val="100000"/>
                </a:lnSpc>
                <a:spcBef>
                  <a:spcPct val="0"/>
                </a:spcBef>
                <a:spcAft>
                  <a:spcPct val="0"/>
                </a:spcAft>
                <a:buClrTx/>
                <a:buSzTx/>
                <a:buFontTx/>
                <a:buNone/>
                <a:tabLst/>
                <a:defRPr/>
              </a:pPr>
              <a:t>25</a:t>
            </a:fld>
            <a:endParaRPr kumimoji="0" lang="en-US" sz="1200" b="0" i="0" u="none" strike="noStrike" kern="1200" cap="none" spc="0" normalizeH="0" baseline="0" noProof="0">
              <a:ln>
                <a:noFill/>
              </a:ln>
              <a:solidFill>
                <a:srgbClr val="000000"/>
              </a:solidFill>
              <a:effectLst/>
              <a:uLnTx/>
              <a:uFillTx/>
              <a:latin typeface="Verdana" pitchFamily="64" charset="0"/>
              <a:ea typeface="ＭＳ Ｐゴシック" pitchFamily="64" charset="-128"/>
            </a:endParaRPr>
          </a:p>
        </p:txBody>
      </p:sp>
    </p:spTree>
    <p:extLst>
      <p:ext uri="{BB962C8B-B14F-4D97-AF65-F5344CB8AC3E}">
        <p14:creationId xmlns:p14="http://schemas.microsoft.com/office/powerpoint/2010/main" val="38121586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4.svg"/><Relationship Id="rId1" Type="http://schemas.openxmlformats.org/officeDocument/2006/relationships/slideMaster" Target="../slideMasters/slideMaster2.xml"/><Relationship Id="rId4" Type="http://schemas.openxmlformats.org/officeDocument/2006/relationships/image" Target="../media/image2.sv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4.svg"/><Relationship Id="rId1" Type="http://schemas.openxmlformats.org/officeDocument/2006/relationships/slideMaster" Target="../slideMasters/slideMaster2.xml"/><Relationship Id="rId4" Type="http://schemas.openxmlformats.org/officeDocument/2006/relationships/image" Target="../media/image2.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tags" Target="../tags/tag24.xml"/><Relationship Id="rId7" Type="http://schemas.openxmlformats.org/officeDocument/2006/relationships/image" Target="../media/image11.emf"/><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oleObject" Target="../embeddings/oleObject2.bin"/><Relationship Id="rId5" Type="http://schemas.openxmlformats.org/officeDocument/2006/relationships/slideMaster" Target="../slideMasters/slideMaster4.xml"/><Relationship Id="rId4" Type="http://schemas.openxmlformats.org/officeDocument/2006/relationships/tags" Target="../tags/tag25.xml"/><Relationship Id="rId9" Type="http://schemas.openxmlformats.org/officeDocument/2006/relationships/image" Target="../media/image13.svg"/></Relationships>
</file>

<file path=ppt/slideLayouts/_rels/slideLayout39.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tags" Target="../tags/tag28.xml"/><Relationship Id="rId7" Type="http://schemas.openxmlformats.org/officeDocument/2006/relationships/slideMaster" Target="../slideMasters/slideMaster4.xml"/><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tags" Target="../tags/tag31.xml"/><Relationship Id="rId5" Type="http://schemas.openxmlformats.org/officeDocument/2006/relationships/tags" Target="../tags/tag30.xml"/><Relationship Id="rId4" Type="http://schemas.openxmlformats.org/officeDocument/2006/relationships/tags" Target="../tags/tag29.xml"/><Relationship Id="rId9" Type="http://schemas.openxmlformats.org/officeDocument/2006/relationships/image" Target="../media/image14.emf"/></Relationships>
</file>

<file path=ppt/slideLayouts/_rels/slideLayout40.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tags" Target="../tags/tag34.xml"/><Relationship Id="rId7" Type="http://schemas.openxmlformats.org/officeDocument/2006/relationships/slideMaster" Target="../slideMasters/slideMaster4.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5" Type="http://schemas.openxmlformats.org/officeDocument/2006/relationships/tags" Target="../tags/tag36.xml"/><Relationship Id="rId4" Type="http://schemas.openxmlformats.org/officeDocument/2006/relationships/tags" Target="../tags/tag35.xml"/><Relationship Id="rId9" Type="http://schemas.openxmlformats.org/officeDocument/2006/relationships/image" Target="../media/image11.emf"/></Relationships>
</file>

<file path=ppt/slideLayouts/_rels/slideLayout41.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tags" Target="../tags/tag40.xml"/><Relationship Id="rId7" Type="http://schemas.openxmlformats.org/officeDocument/2006/relationships/slideMaster" Target="../slideMasters/slideMaster4.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 Id="rId9" Type="http://schemas.openxmlformats.org/officeDocument/2006/relationships/image" Target="../media/image11.emf"/></Relationships>
</file>

<file path=ppt/slideLayouts/_rels/slideLayout42.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tags" Target="../tags/tag46.xml"/><Relationship Id="rId7" Type="http://schemas.openxmlformats.org/officeDocument/2006/relationships/slideMaster" Target="../slideMasters/slideMaster4.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 Id="rId9" Type="http://schemas.openxmlformats.org/officeDocument/2006/relationships/image" Target="../media/image11.emf"/></Relationships>
</file>

<file path=ppt/slideLayouts/_rels/slideLayout43.xml.rels><?xml version="1.0" encoding="UTF-8" standalone="yes"?>
<Relationships xmlns="http://schemas.openxmlformats.org/package/2006/relationships"><Relationship Id="rId8" Type="http://schemas.openxmlformats.org/officeDocument/2006/relationships/slideMaster" Target="../slideMasters/slideMaster4.xml"/><Relationship Id="rId3" Type="http://schemas.openxmlformats.org/officeDocument/2006/relationships/tags" Target="../tags/tag52.xml"/><Relationship Id="rId7" Type="http://schemas.openxmlformats.org/officeDocument/2006/relationships/tags" Target="../tags/tag56.xm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tags" Target="../tags/tag55.xml"/><Relationship Id="rId5" Type="http://schemas.openxmlformats.org/officeDocument/2006/relationships/tags" Target="../tags/tag54.xml"/><Relationship Id="rId10" Type="http://schemas.openxmlformats.org/officeDocument/2006/relationships/image" Target="../media/image11.emf"/><Relationship Id="rId4" Type="http://schemas.openxmlformats.org/officeDocument/2006/relationships/tags" Target="../tags/tag53.xml"/><Relationship Id="rId9" Type="http://schemas.openxmlformats.org/officeDocument/2006/relationships/oleObject" Target="../embeddings/oleObject7.bin"/></Relationships>
</file>

<file path=ppt/slideLayouts/_rels/slideLayout44.xml.rels><?xml version="1.0" encoding="UTF-8" standalone="yes"?>
<Relationships xmlns="http://schemas.openxmlformats.org/package/2006/relationships"><Relationship Id="rId8" Type="http://schemas.openxmlformats.org/officeDocument/2006/relationships/slideMaster" Target="../slideMasters/slideMaster4.xml"/><Relationship Id="rId3" Type="http://schemas.openxmlformats.org/officeDocument/2006/relationships/tags" Target="../tags/tag59.xml"/><Relationship Id="rId7" Type="http://schemas.openxmlformats.org/officeDocument/2006/relationships/tags" Target="../tags/tag63.xml"/><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tags" Target="../tags/tag62.xml"/><Relationship Id="rId5" Type="http://schemas.openxmlformats.org/officeDocument/2006/relationships/tags" Target="../tags/tag61.xml"/><Relationship Id="rId10" Type="http://schemas.openxmlformats.org/officeDocument/2006/relationships/image" Target="../media/image14.emf"/><Relationship Id="rId4" Type="http://schemas.openxmlformats.org/officeDocument/2006/relationships/tags" Target="../tags/tag60.xml"/><Relationship Id="rId9" Type="http://schemas.openxmlformats.org/officeDocument/2006/relationships/oleObject" Target="../embeddings/oleObject8.bin"/></Relationships>
</file>

<file path=ppt/slideLayouts/_rels/slideLayout45.xml.rels><?xml version="1.0" encoding="UTF-8" standalone="yes"?>
<Relationships xmlns="http://schemas.openxmlformats.org/package/2006/relationships"><Relationship Id="rId8" Type="http://schemas.openxmlformats.org/officeDocument/2006/relationships/slideMaster" Target="../slideMasters/slideMaster4.xml"/><Relationship Id="rId3" Type="http://schemas.openxmlformats.org/officeDocument/2006/relationships/tags" Target="../tags/tag66.xml"/><Relationship Id="rId7" Type="http://schemas.openxmlformats.org/officeDocument/2006/relationships/tags" Target="../tags/tag70.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5" Type="http://schemas.openxmlformats.org/officeDocument/2006/relationships/tags" Target="../tags/tag68.xml"/><Relationship Id="rId10" Type="http://schemas.openxmlformats.org/officeDocument/2006/relationships/image" Target="../media/image14.emf"/><Relationship Id="rId4" Type="http://schemas.openxmlformats.org/officeDocument/2006/relationships/tags" Target="../tags/tag67.xml"/><Relationship Id="rId9" Type="http://schemas.openxmlformats.org/officeDocument/2006/relationships/oleObject" Target="../embeddings/oleObject9.bin"/></Relationships>
</file>

<file path=ppt/slideLayouts/_rels/slideLayout46.xml.rels><?xml version="1.0" encoding="UTF-8" standalone="yes"?>
<Relationships xmlns="http://schemas.openxmlformats.org/package/2006/relationships"><Relationship Id="rId8" Type="http://schemas.openxmlformats.org/officeDocument/2006/relationships/slideMaster" Target="../slideMasters/slideMaster4.xml"/><Relationship Id="rId3" Type="http://schemas.openxmlformats.org/officeDocument/2006/relationships/tags" Target="../tags/tag73.xml"/><Relationship Id="rId7" Type="http://schemas.openxmlformats.org/officeDocument/2006/relationships/tags" Target="../tags/tag77.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10" Type="http://schemas.openxmlformats.org/officeDocument/2006/relationships/image" Target="../media/image11.emf"/><Relationship Id="rId4" Type="http://schemas.openxmlformats.org/officeDocument/2006/relationships/tags" Target="../tags/tag74.xml"/><Relationship Id="rId9" Type="http://schemas.openxmlformats.org/officeDocument/2006/relationships/oleObject" Target="../embeddings/oleObject10.bin"/></Relationships>
</file>

<file path=ppt/slideLayouts/_rels/slideLayout47.xml.rels><?xml version="1.0" encoding="UTF-8" standalone="yes"?>
<Relationships xmlns="http://schemas.openxmlformats.org/package/2006/relationships"><Relationship Id="rId8" Type="http://schemas.openxmlformats.org/officeDocument/2006/relationships/slideMaster" Target="../slideMasters/slideMaster4.xml"/><Relationship Id="rId3" Type="http://schemas.openxmlformats.org/officeDocument/2006/relationships/tags" Target="../tags/tag80.xml"/><Relationship Id="rId7" Type="http://schemas.openxmlformats.org/officeDocument/2006/relationships/tags" Target="../tags/tag84.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tags" Target="../tags/tag83.xml"/><Relationship Id="rId5" Type="http://schemas.openxmlformats.org/officeDocument/2006/relationships/tags" Target="../tags/tag82.xml"/><Relationship Id="rId10" Type="http://schemas.openxmlformats.org/officeDocument/2006/relationships/image" Target="../media/image14.emf"/><Relationship Id="rId4" Type="http://schemas.openxmlformats.org/officeDocument/2006/relationships/tags" Target="../tags/tag81.xml"/><Relationship Id="rId9" Type="http://schemas.openxmlformats.org/officeDocument/2006/relationships/oleObject" Target="../embeddings/oleObject11.bin"/></Relationships>
</file>

<file path=ppt/slideLayouts/_rels/slideLayout48.xml.rels><?xml version="1.0" encoding="UTF-8" standalone="yes"?>
<Relationships xmlns="http://schemas.openxmlformats.org/package/2006/relationships"><Relationship Id="rId8" Type="http://schemas.openxmlformats.org/officeDocument/2006/relationships/slideMaster" Target="../slideMasters/slideMaster4.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10" Type="http://schemas.openxmlformats.org/officeDocument/2006/relationships/image" Target="../media/image11.emf"/><Relationship Id="rId4" Type="http://schemas.openxmlformats.org/officeDocument/2006/relationships/tags" Target="../tags/tag88.xml"/><Relationship Id="rId9" Type="http://schemas.openxmlformats.org/officeDocument/2006/relationships/oleObject" Target="../embeddings/oleObject12.bin"/></Relationships>
</file>

<file path=ppt/slideLayouts/_rels/slideLayout49.xml.rels><?xml version="1.0" encoding="UTF-8" standalone="yes"?>
<Relationships xmlns="http://schemas.openxmlformats.org/package/2006/relationships"><Relationship Id="rId8" Type="http://schemas.openxmlformats.org/officeDocument/2006/relationships/slideMaster" Target="../slideMasters/slideMaster4.xml"/><Relationship Id="rId3" Type="http://schemas.openxmlformats.org/officeDocument/2006/relationships/tags" Target="../tags/tag94.xml"/><Relationship Id="rId7" Type="http://schemas.openxmlformats.org/officeDocument/2006/relationships/tags" Target="../tags/tag98.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10" Type="http://schemas.openxmlformats.org/officeDocument/2006/relationships/image" Target="../media/image11.emf"/><Relationship Id="rId4" Type="http://schemas.openxmlformats.org/officeDocument/2006/relationships/tags" Target="../tags/tag95.xml"/><Relationship Id="rId9" Type="http://schemas.openxmlformats.org/officeDocument/2006/relationships/oleObject" Target="../embeddings/oleObject13.bin"/></Relationships>
</file>

<file path=ppt/slideLayouts/_rels/slideLayout50.xml.rels><?xml version="1.0" encoding="UTF-8" standalone="yes"?>
<Relationships xmlns="http://schemas.openxmlformats.org/package/2006/relationships"><Relationship Id="rId8" Type="http://schemas.openxmlformats.org/officeDocument/2006/relationships/slideMaster" Target="../slideMasters/slideMaster4.xml"/><Relationship Id="rId3" Type="http://schemas.openxmlformats.org/officeDocument/2006/relationships/tags" Target="../tags/tag101.xml"/><Relationship Id="rId7" Type="http://schemas.openxmlformats.org/officeDocument/2006/relationships/tags" Target="../tags/tag105.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tags" Target="../tags/tag104.xml"/><Relationship Id="rId5" Type="http://schemas.openxmlformats.org/officeDocument/2006/relationships/tags" Target="../tags/tag103.xml"/><Relationship Id="rId10" Type="http://schemas.openxmlformats.org/officeDocument/2006/relationships/image" Target="../media/image14.emf"/><Relationship Id="rId4" Type="http://schemas.openxmlformats.org/officeDocument/2006/relationships/tags" Target="../tags/tag102.xml"/><Relationship Id="rId9" Type="http://schemas.openxmlformats.org/officeDocument/2006/relationships/oleObject" Target="../embeddings/oleObject14.bin"/></Relationships>
</file>

<file path=ppt/slideLayouts/_rels/slideLayout51.xml.rels><?xml version="1.0" encoding="UTF-8" standalone="yes"?>
<Relationships xmlns="http://schemas.openxmlformats.org/package/2006/relationships"><Relationship Id="rId8" Type="http://schemas.openxmlformats.org/officeDocument/2006/relationships/slideMaster" Target="../slideMasters/slideMaster4.xml"/><Relationship Id="rId3" Type="http://schemas.openxmlformats.org/officeDocument/2006/relationships/tags" Target="../tags/tag108.xml"/><Relationship Id="rId7" Type="http://schemas.openxmlformats.org/officeDocument/2006/relationships/tags" Target="../tags/tag112.xml"/><Relationship Id="rId2" Type="http://schemas.openxmlformats.org/officeDocument/2006/relationships/tags" Target="../tags/tag107.xml"/><Relationship Id="rId1" Type="http://schemas.openxmlformats.org/officeDocument/2006/relationships/tags" Target="../tags/tag106.xml"/><Relationship Id="rId6" Type="http://schemas.openxmlformats.org/officeDocument/2006/relationships/tags" Target="../tags/tag111.xml"/><Relationship Id="rId5" Type="http://schemas.openxmlformats.org/officeDocument/2006/relationships/tags" Target="../tags/tag110.xml"/><Relationship Id="rId10" Type="http://schemas.openxmlformats.org/officeDocument/2006/relationships/image" Target="../media/image11.emf"/><Relationship Id="rId4" Type="http://schemas.openxmlformats.org/officeDocument/2006/relationships/tags" Target="../tags/tag109.xml"/><Relationship Id="rId9" Type="http://schemas.openxmlformats.org/officeDocument/2006/relationships/oleObject" Target="../embeddings/oleObject15.bin"/></Relationships>
</file>

<file path=ppt/slideLayouts/_rels/slideLayout52.xml.rels><?xml version="1.0" encoding="UTF-8" standalone="yes"?>
<Relationships xmlns="http://schemas.openxmlformats.org/package/2006/relationships"><Relationship Id="rId8" Type="http://schemas.openxmlformats.org/officeDocument/2006/relationships/oleObject" Target="../embeddings/oleObject16.bin"/><Relationship Id="rId3" Type="http://schemas.openxmlformats.org/officeDocument/2006/relationships/tags" Target="../tags/tag115.xml"/><Relationship Id="rId7" Type="http://schemas.openxmlformats.org/officeDocument/2006/relationships/slideMaster" Target="../slideMasters/slideMaster4.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tags" Target="../tags/tag118.xml"/><Relationship Id="rId5" Type="http://schemas.openxmlformats.org/officeDocument/2006/relationships/tags" Target="../tags/tag117.xml"/><Relationship Id="rId4" Type="http://schemas.openxmlformats.org/officeDocument/2006/relationships/tags" Target="../tags/tag116.xml"/><Relationship Id="rId9" Type="http://schemas.openxmlformats.org/officeDocument/2006/relationships/image" Target="../media/image11.emf"/></Relationships>
</file>

<file path=ppt/slideLayouts/_rels/slideLayout53.xml.rels><?xml version="1.0" encoding="UTF-8" standalone="yes"?>
<Relationships xmlns="http://schemas.openxmlformats.org/package/2006/relationships"><Relationship Id="rId3" Type="http://schemas.openxmlformats.org/officeDocument/2006/relationships/tags" Target="../tags/tag121.xml"/><Relationship Id="rId7" Type="http://schemas.openxmlformats.org/officeDocument/2006/relationships/image" Target="../media/image11.emf"/><Relationship Id="rId2" Type="http://schemas.openxmlformats.org/officeDocument/2006/relationships/tags" Target="../tags/tag120.xml"/><Relationship Id="rId1" Type="http://schemas.openxmlformats.org/officeDocument/2006/relationships/tags" Target="../tags/tag119.xml"/><Relationship Id="rId6" Type="http://schemas.openxmlformats.org/officeDocument/2006/relationships/oleObject" Target="../embeddings/oleObject17.bin"/><Relationship Id="rId5" Type="http://schemas.openxmlformats.org/officeDocument/2006/relationships/slideMaster" Target="../slideMasters/slideMaster4.xml"/><Relationship Id="rId4" Type="http://schemas.openxmlformats.org/officeDocument/2006/relationships/tags" Target="../tags/tag122.xml"/></Relationships>
</file>

<file path=ppt/slideLayouts/_rels/slideLayout54.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4.xml"/><Relationship Id="rId1" Type="http://schemas.openxmlformats.org/officeDocument/2006/relationships/tags" Target="../tags/tag123.xml"/><Relationship Id="rId5" Type="http://schemas.openxmlformats.org/officeDocument/2006/relationships/image" Target="../media/image13.svg"/><Relationship Id="rId4" Type="http://schemas.openxmlformats.org/officeDocument/2006/relationships/image" Target="../media/image11.emf"/></Relationships>
</file>

<file path=ppt/slideLayouts/_rels/slideLayout55.xml.rels><?xml version="1.0" encoding="UTF-8" standalone="yes"?>
<Relationships xmlns="http://schemas.openxmlformats.org/package/2006/relationships"><Relationship Id="rId8" Type="http://schemas.openxmlformats.org/officeDocument/2006/relationships/oleObject" Target="../embeddings/oleObject19.bin"/><Relationship Id="rId3" Type="http://schemas.openxmlformats.org/officeDocument/2006/relationships/tags" Target="../tags/tag126.xml"/><Relationship Id="rId7" Type="http://schemas.openxmlformats.org/officeDocument/2006/relationships/slideMaster" Target="../slideMasters/slideMaster4.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9" Type="http://schemas.openxmlformats.org/officeDocument/2006/relationships/image" Target="../media/image14.emf"/></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8.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gradFill>
          <a:gsLst>
            <a:gs pos="0">
              <a:srgbClr val="0060AF">
                <a:alpha val="100000"/>
              </a:srgbClr>
            </a:gs>
            <a:gs pos="50000">
              <a:srgbClr val="0089D0">
                <a:alpha val="100000"/>
              </a:srgbClr>
            </a:gs>
            <a:gs pos="100000">
              <a:srgbClr val="00AEEF">
                <a:alpha val="100000"/>
              </a:srgbClr>
            </a:gs>
          </a:gsLst>
          <a:lin ang="5400000" scaled="0"/>
        </a:gradFill>
        <a:effectLst/>
      </p:bgPr>
    </p:bg>
    <p:spTree>
      <p:nvGrpSpPr>
        <p:cNvPr id="1" name=""/>
        <p:cNvGrpSpPr/>
        <p:nvPr/>
      </p:nvGrpSpPr>
      <p:grpSpPr>
        <a:xfrm>
          <a:off x="0" y="0"/>
          <a:ext cx="0" cy="0"/>
          <a:chOff x="0" y="0"/>
          <a:chExt cx="0" cy="0"/>
        </a:xfrm>
      </p:grpSpPr>
      <p:sp>
        <p:nvSpPr>
          <p:cNvPr id="7" name="Freeform 7">
            <a:extLst>
              <a:ext uri="{FF2B5EF4-FFF2-40B4-BE49-F238E27FC236}">
                <a16:creationId xmlns:a16="http://schemas.microsoft.com/office/drawing/2014/main" id="{44843947-D317-3F37-509A-B5EC81E91991}"/>
              </a:ext>
            </a:extLst>
          </p:cNvPr>
          <p:cNvSpPr/>
          <p:nvPr userDrawn="1"/>
        </p:nvSpPr>
        <p:spPr>
          <a:xfrm>
            <a:off x="442755" y="485441"/>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pic>
        <p:nvPicPr>
          <p:cNvPr id="8" name="Graphic 7">
            <a:extLst>
              <a:ext uri="{FF2B5EF4-FFF2-40B4-BE49-F238E27FC236}">
                <a16:creationId xmlns:a16="http://schemas.microsoft.com/office/drawing/2014/main" id="{F0D727A9-81F0-5281-A9B6-D3D1C5E378F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797452" y="485441"/>
            <a:ext cx="903793" cy="443827"/>
          </a:xfrm>
          <a:prstGeom prst="rect">
            <a:avLst/>
          </a:prstGeom>
        </p:spPr>
      </p:pic>
      <p:sp>
        <p:nvSpPr>
          <p:cNvPr id="11" name="Title 1">
            <a:extLst>
              <a:ext uri="{FF2B5EF4-FFF2-40B4-BE49-F238E27FC236}">
                <a16:creationId xmlns:a16="http://schemas.microsoft.com/office/drawing/2014/main" id="{923F1480-E69D-2BB9-A8C3-F2FA9162D27F}"/>
              </a:ext>
            </a:extLst>
          </p:cNvPr>
          <p:cNvSpPr>
            <a:spLocks noGrp="1"/>
          </p:cNvSpPr>
          <p:nvPr>
            <p:ph type="ctrTitle" hasCustomPrompt="1"/>
          </p:nvPr>
        </p:nvSpPr>
        <p:spPr>
          <a:xfrm>
            <a:off x="442755" y="1293539"/>
            <a:ext cx="8258490" cy="1487216"/>
          </a:xfrm>
        </p:spPr>
        <p:txBody>
          <a:bodyPr anchor="b"/>
          <a:lstStyle>
            <a:lvl1pPr algn="ctr">
              <a:lnSpc>
                <a:spcPts val="7500"/>
              </a:lnSpc>
              <a:defRPr sz="7500"/>
            </a:lvl1pPr>
          </a:lstStyle>
          <a:p>
            <a:r>
              <a:rPr lang="en-US"/>
              <a:t>TITLE HERE</a:t>
            </a:r>
          </a:p>
        </p:txBody>
      </p:sp>
      <p:sp>
        <p:nvSpPr>
          <p:cNvPr id="12" name="Subtitle 2">
            <a:extLst>
              <a:ext uri="{FF2B5EF4-FFF2-40B4-BE49-F238E27FC236}">
                <a16:creationId xmlns:a16="http://schemas.microsoft.com/office/drawing/2014/main" id="{5B950187-3B80-72FC-067A-EA976FFED31A}"/>
              </a:ext>
            </a:extLst>
          </p:cNvPr>
          <p:cNvSpPr>
            <a:spLocks noGrp="1"/>
          </p:cNvSpPr>
          <p:nvPr>
            <p:ph type="subTitle" idx="1" hasCustomPrompt="1"/>
          </p:nvPr>
        </p:nvSpPr>
        <p:spPr>
          <a:xfrm>
            <a:off x="442755" y="2553244"/>
            <a:ext cx="8258490" cy="851597"/>
          </a:xfrm>
        </p:spPr>
        <p:txBody>
          <a:bodyPr/>
          <a:lstStyle>
            <a:lvl1pPr marL="0" indent="0" algn="ctr">
              <a:buNone/>
              <a:defRPr sz="40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HERE</a:t>
            </a:r>
          </a:p>
        </p:txBody>
      </p:sp>
      <p:sp>
        <p:nvSpPr>
          <p:cNvPr id="20" name="Text Placeholder 17">
            <a:extLst>
              <a:ext uri="{FF2B5EF4-FFF2-40B4-BE49-F238E27FC236}">
                <a16:creationId xmlns:a16="http://schemas.microsoft.com/office/drawing/2014/main" id="{077A1201-D17E-31BA-8335-8E7075C827BE}"/>
              </a:ext>
            </a:extLst>
          </p:cNvPr>
          <p:cNvSpPr>
            <a:spLocks noGrp="1"/>
          </p:cNvSpPr>
          <p:nvPr>
            <p:ph type="body" sz="quarter" idx="10" hasCustomPrompt="1"/>
          </p:nvPr>
        </p:nvSpPr>
        <p:spPr>
          <a:xfrm>
            <a:off x="7374673" y="4535753"/>
            <a:ext cx="1385578" cy="218001"/>
          </a:xfrm>
        </p:spPr>
        <p:txBody>
          <a:bodyPr anchor="ctr"/>
          <a:lstStyle>
            <a:lvl1pPr algn="r">
              <a:defRPr sz="1000"/>
            </a:lvl1pPr>
          </a:lstStyle>
          <a:p>
            <a:pPr lvl="0"/>
            <a:r>
              <a:rPr lang="en-US"/>
              <a:t>Date</a:t>
            </a:r>
          </a:p>
        </p:txBody>
      </p:sp>
      <p:sp>
        <p:nvSpPr>
          <p:cNvPr id="24" name="Rectangle 10">
            <a:extLst>
              <a:ext uri="{FF2B5EF4-FFF2-40B4-BE49-F238E27FC236}">
                <a16:creationId xmlns:a16="http://schemas.microsoft.com/office/drawing/2014/main" id="{9812285C-7F69-E7C6-02F3-F0BDCCCFB060}"/>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extLst>
      <p:ext uri="{BB962C8B-B14F-4D97-AF65-F5344CB8AC3E}">
        <p14:creationId xmlns:p14="http://schemas.microsoft.com/office/powerpoint/2010/main" val="25828300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with Background">
    <p:bg>
      <p:bgPr>
        <a:gradFill>
          <a:gsLst>
            <a:gs pos="0">
              <a:srgbClr val="0060AF">
                <a:alpha val="100000"/>
              </a:srgbClr>
            </a:gs>
            <a:gs pos="50000">
              <a:srgbClr val="0089D0">
                <a:alpha val="100000"/>
              </a:srgbClr>
            </a:gs>
            <a:gs pos="100000">
              <a:srgbClr val="00AEEF">
                <a:alpha val="100000"/>
              </a:srgbClr>
            </a:gs>
          </a:gsLst>
          <a:lin ang="5400000" scaled="0"/>
        </a:gra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C0E72F4C-24DF-3D78-D4D4-40985248995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 y="2116"/>
            <a:ext cx="9147769" cy="5141384"/>
          </a:xfrm>
          <a:prstGeom prst="rect">
            <a:avLst/>
          </a:prstGeom>
        </p:spPr>
      </p:pic>
      <p:sp>
        <p:nvSpPr>
          <p:cNvPr id="7" name="Freeform 7">
            <a:extLst>
              <a:ext uri="{FF2B5EF4-FFF2-40B4-BE49-F238E27FC236}">
                <a16:creationId xmlns:a16="http://schemas.microsoft.com/office/drawing/2014/main" id="{44843947-D317-3F37-509A-B5EC81E91991}"/>
              </a:ext>
            </a:extLst>
          </p:cNvPr>
          <p:cNvSpPr/>
          <p:nvPr userDrawn="1"/>
        </p:nvSpPr>
        <p:spPr>
          <a:xfrm>
            <a:off x="442755" y="485441"/>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8" name="Graphic 7">
            <a:extLst>
              <a:ext uri="{FF2B5EF4-FFF2-40B4-BE49-F238E27FC236}">
                <a16:creationId xmlns:a16="http://schemas.microsoft.com/office/drawing/2014/main" id="{F0D727A9-81F0-5281-A9B6-D3D1C5E378F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797452" y="485441"/>
            <a:ext cx="903793" cy="443827"/>
          </a:xfrm>
          <a:prstGeom prst="rect">
            <a:avLst/>
          </a:prstGeom>
        </p:spPr>
      </p:pic>
      <p:sp>
        <p:nvSpPr>
          <p:cNvPr id="11" name="Title 1">
            <a:extLst>
              <a:ext uri="{FF2B5EF4-FFF2-40B4-BE49-F238E27FC236}">
                <a16:creationId xmlns:a16="http://schemas.microsoft.com/office/drawing/2014/main" id="{923F1480-E69D-2BB9-A8C3-F2FA9162D27F}"/>
              </a:ext>
            </a:extLst>
          </p:cNvPr>
          <p:cNvSpPr>
            <a:spLocks noGrp="1"/>
          </p:cNvSpPr>
          <p:nvPr>
            <p:ph type="ctrTitle" hasCustomPrompt="1"/>
          </p:nvPr>
        </p:nvSpPr>
        <p:spPr>
          <a:xfrm>
            <a:off x="442755" y="1293539"/>
            <a:ext cx="8258490" cy="1487216"/>
          </a:xfrm>
        </p:spPr>
        <p:txBody>
          <a:bodyPr anchor="b"/>
          <a:lstStyle>
            <a:lvl1pPr algn="ctr">
              <a:lnSpc>
                <a:spcPts val="7500"/>
              </a:lnSpc>
              <a:defRPr sz="7500"/>
            </a:lvl1pPr>
          </a:lstStyle>
          <a:p>
            <a:r>
              <a:rPr lang="en-US"/>
              <a:t>TITLE HERE</a:t>
            </a:r>
          </a:p>
        </p:txBody>
      </p:sp>
      <p:sp>
        <p:nvSpPr>
          <p:cNvPr id="12" name="Subtitle 2">
            <a:extLst>
              <a:ext uri="{FF2B5EF4-FFF2-40B4-BE49-F238E27FC236}">
                <a16:creationId xmlns:a16="http://schemas.microsoft.com/office/drawing/2014/main" id="{5B950187-3B80-72FC-067A-EA976FFED31A}"/>
              </a:ext>
            </a:extLst>
          </p:cNvPr>
          <p:cNvSpPr>
            <a:spLocks noGrp="1"/>
          </p:cNvSpPr>
          <p:nvPr>
            <p:ph type="subTitle" idx="1" hasCustomPrompt="1"/>
          </p:nvPr>
        </p:nvSpPr>
        <p:spPr>
          <a:xfrm>
            <a:off x="442755" y="2553244"/>
            <a:ext cx="8258490" cy="851597"/>
          </a:xfrm>
        </p:spPr>
        <p:txBody>
          <a:bodyPr/>
          <a:lstStyle>
            <a:lvl1pPr marL="0" indent="0" algn="ctr">
              <a:buNone/>
              <a:defRPr sz="40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HERE</a:t>
            </a:r>
          </a:p>
        </p:txBody>
      </p:sp>
      <p:sp>
        <p:nvSpPr>
          <p:cNvPr id="20" name="Text Placeholder 17">
            <a:extLst>
              <a:ext uri="{FF2B5EF4-FFF2-40B4-BE49-F238E27FC236}">
                <a16:creationId xmlns:a16="http://schemas.microsoft.com/office/drawing/2014/main" id="{077A1201-D17E-31BA-8335-8E7075C827BE}"/>
              </a:ext>
            </a:extLst>
          </p:cNvPr>
          <p:cNvSpPr>
            <a:spLocks noGrp="1"/>
          </p:cNvSpPr>
          <p:nvPr>
            <p:ph type="body" sz="quarter" idx="10" hasCustomPrompt="1"/>
          </p:nvPr>
        </p:nvSpPr>
        <p:spPr>
          <a:xfrm>
            <a:off x="7374673" y="4535753"/>
            <a:ext cx="1385578" cy="218001"/>
          </a:xfrm>
        </p:spPr>
        <p:txBody>
          <a:bodyPr anchor="ctr"/>
          <a:lstStyle>
            <a:lvl1pPr algn="r">
              <a:defRPr sz="1000"/>
            </a:lvl1pPr>
          </a:lstStyle>
          <a:p>
            <a:pPr lvl="0"/>
            <a:r>
              <a:rPr lang="en-US"/>
              <a:t>Date</a:t>
            </a:r>
          </a:p>
        </p:txBody>
      </p:sp>
      <p:sp>
        <p:nvSpPr>
          <p:cNvPr id="24" name="Rectangle 10">
            <a:extLst>
              <a:ext uri="{FF2B5EF4-FFF2-40B4-BE49-F238E27FC236}">
                <a16:creationId xmlns:a16="http://schemas.microsoft.com/office/drawing/2014/main" id="{9812285C-7F69-E7C6-02F3-F0BDCCCFB060}"/>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extLst>
      <p:ext uri="{BB962C8B-B14F-4D97-AF65-F5344CB8AC3E}">
        <p14:creationId xmlns:p14="http://schemas.microsoft.com/office/powerpoint/2010/main" val="1090573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1939924-0BFB-0E77-8BAF-03FC3827C933}"/>
              </a:ext>
            </a:extLst>
          </p:cNvPr>
          <p:cNvSpPr>
            <a:spLocks noGrp="1"/>
          </p:cNvSpPr>
          <p:nvPr>
            <p:ph type="title"/>
          </p:nvPr>
        </p:nvSpPr>
        <p:spPr>
          <a:xfrm>
            <a:off x="328613" y="348650"/>
            <a:ext cx="8374062" cy="633413"/>
          </a:xfrm>
          <a:prstGeom prst="rect">
            <a:avLst/>
          </a:prstGeom>
        </p:spPr>
        <p:txBody>
          <a:bodyPr/>
          <a:lstStyle/>
          <a:p>
            <a:r>
              <a:rPr lang="en-US"/>
              <a:t>Click to edit Master title style</a:t>
            </a:r>
          </a:p>
        </p:txBody>
      </p:sp>
      <p:sp>
        <p:nvSpPr>
          <p:cNvPr id="7" name="Content Placeholder 2">
            <a:extLst>
              <a:ext uri="{FF2B5EF4-FFF2-40B4-BE49-F238E27FC236}">
                <a16:creationId xmlns:a16="http://schemas.microsoft.com/office/drawing/2014/main" id="{B81580D3-EDDA-D905-37F3-6F0C3D33ABAD}"/>
              </a:ext>
            </a:extLst>
          </p:cNvPr>
          <p:cNvSpPr>
            <a:spLocks noGrp="1"/>
          </p:cNvSpPr>
          <p:nvPr>
            <p:ph idx="1" hasCustomPrompt="1"/>
          </p:nvPr>
        </p:nvSpPr>
        <p:spPr>
          <a:xfrm>
            <a:off x="354021" y="1163854"/>
            <a:ext cx="8339137" cy="3096947"/>
          </a:xfrm>
          <a:prstGeom prst="rect">
            <a:avLst/>
          </a:prstGeom>
        </p:spPr>
        <p:txBody>
          <a:bodyPr/>
          <a:lstStyle>
            <a:lvl1pPr>
              <a:defRPr sz="2000"/>
            </a:lvl1pPr>
            <a:lvl2pPr>
              <a:defRPr sz="2000"/>
            </a:lvl2pPr>
            <a:lvl3pPr>
              <a:defRPr sz="2000"/>
            </a:lvl3pPr>
            <a:lvl4pPr>
              <a:defRPr sz="2000"/>
            </a:lvl4pPr>
            <a:lvl5pPr>
              <a:defRPr sz="2000"/>
            </a:lvl5pPr>
          </a:lstStyle>
          <a:p>
            <a:pPr lvl="0"/>
            <a:r>
              <a:rPr lang="en-US"/>
              <a:t>TEXT, ALL CAPS</a:t>
            </a:r>
          </a:p>
          <a:p>
            <a:pPr lvl="1"/>
            <a:r>
              <a:rPr lang="en-US"/>
              <a:t>Second level</a:t>
            </a:r>
          </a:p>
          <a:p>
            <a:pPr lvl="2"/>
            <a:r>
              <a:rPr lang="en-US"/>
              <a:t>Third level</a:t>
            </a:r>
          </a:p>
          <a:p>
            <a:pPr lvl="3"/>
            <a:r>
              <a:rPr lang="en-US"/>
              <a:t>Fourth level</a:t>
            </a:r>
          </a:p>
          <a:p>
            <a:pPr lvl="4"/>
            <a:r>
              <a:rPr lang="en-US"/>
              <a:t>Fifth level</a:t>
            </a:r>
          </a:p>
        </p:txBody>
      </p:sp>
      <p:sp>
        <p:nvSpPr>
          <p:cNvPr id="10" name="Rectangle 6">
            <a:extLst>
              <a:ext uri="{FF2B5EF4-FFF2-40B4-BE49-F238E27FC236}">
                <a16:creationId xmlns:a16="http://schemas.microsoft.com/office/drawing/2014/main" id="{6F29C736-40A0-E1FF-15F6-270B1EE130F6}"/>
              </a:ext>
            </a:extLst>
          </p:cNvPr>
          <p:cNvSpPr>
            <a:spLocks noGrp="1" noChangeArrowheads="1"/>
          </p:cNvSpPr>
          <p:nvPr>
            <p:ph type="sldNum" sz="quarter" idx="4"/>
          </p:nvPr>
        </p:nvSpPr>
        <p:spPr bwMode="black">
          <a:xfrm>
            <a:off x="8408123" y="4542263"/>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11" name="Footer Placeholder 10">
            <a:extLst>
              <a:ext uri="{FF2B5EF4-FFF2-40B4-BE49-F238E27FC236}">
                <a16:creationId xmlns:a16="http://schemas.microsoft.com/office/drawing/2014/main" id="{466171A1-5231-6399-1DE2-7DBE65EAE4D5}"/>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Imag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180DA07-6AB9-0023-99D2-8655D25FC67A}"/>
              </a:ext>
            </a:extLst>
          </p:cNvPr>
          <p:cNvSpPr>
            <a:spLocks noGrp="1"/>
          </p:cNvSpPr>
          <p:nvPr>
            <p:ph type="title"/>
          </p:nvPr>
        </p:nvSpPr>
        <p:spPr>
          <a:xfrm>
            <a:off x="328613" y="348650"/>
            <a:ext cx="8374062" cy="633413"/>
          </a:xfrm>
          <a:prstGeom prst="rect">
            <a:avLst/>
          </a:prstGeom>
        </p:spPr>
        <p:txBody>
          <a:bodyPr/>
          <a:lstStyle/>
          <a:p>
            <a:r>
              <a:rPr lang="en-US"/>
              <a:t>Click to edit Master title style</a:t>
            </a:r>
          </a:p>
        </p:txBody>
      </p:sp>
      <p:sp>
        <p:nvSpPr>
          <p:cNvPr id="7" name="Content Placeholder 2">
            <a:extLst>
              <a:ext uri="{FF2B5EF4-FFF2-40B4-BE49-F238E27FC236}">
                <a16:creationId xmlns:a16="http://schemas.microsoft.com/office/drawing/2014/main" id="{326406C6-0FE4-1CEC-A835-8DFA937FD866}"/>
              </a:ext>
            </a:extLst>
          </p:cNvPr>
          <p:cNvSpPr>
            <a:spLocks noGrp="1"/>
          </p:cNvSpPr>
          <p:nvPr>
            <p:ph idx="1" hasCustomPrompt="1"/>
          </p:nvPr>
        </p:nvSpPr>
        <p:spPr>
          <a:xfrm>
            <a:off x="354022" y="1163854"/>
            <a:ext cx="4151990" cy="3096947"/>
          </a:xfrm>
          <a:prstGeom prst="rect">
            <a:avLst/>
          </a:prstGeom>
        </p:spPr>
        <p:txBody>
          <a:bodyPr/>
          <a:lstStyle>
            <a:lvl1pPr>
              <a:defRPr sz="2000"/>
            </a:lvl1pPr>
          </a:lstStyle>
          <a:p>
            <a:pPr lvl="0"/>
            <a:r>
              <a:rPr lang="en-US"/>
              <a:t>TEXT, ALL CAPS</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Curabitur</a:t>
            </a:r>
            <a:r>
              <a:rPr lang="en-US"/>
              <a:t> diam </a:t>
            </a:r>
            <a:r>
              <a:rPr lang="en-US" err="1"/>
              <a:t>erat</a:t>
            </a:r>
            <a:r>
              <a:rPr lang="en-US"/>
              <a:t>, tempus sed </a:t>
            </a:r>
            <a:r>
              <a:rPr lang="en-US" err="1"/>
              <a:t>ullamcorper</a:t>
            </a:r>
            <a:r>
              <a:rPr lang="en-US"/>
              <a:t> </a:t>
            </a:r>
            <a:r>
              <a:rPr lang="en-US" err="1"/>
              <a:t>suscipit</a:t>
            </a:r>
            <a:r>
              <a:rPr lang="en-US"/>
              <a:t>, fermentum. Ut auctor </a:t>
            </a:r>
            <a:r>
              <a:rPr lang="en-US" err="1"/>
              <a:t>turpis</a:t>
            </a:r>
            <a:r>
              <a:rPr lang="en-US"/>
              <a:t> </a:t>
            </a:r>
            <a:r>
              <a:rPr lang="en-US" err="1"/>
              <a:t>orci</a:t>
            </a:r>
            <a:r>
              <a:rPr lang="en-US"/>
              <a:t>, </a:t>
            </a:r>
            <a:r>
              <a:rPr lang="en-US" err="1"/>
              <a:t>eu</a:t>
            </a:r>
            <a:r>
              <a:rPr lang="en-US"/>
              <a:t> </a:t>
            </a:r>
            <a:r>
              <a:rPr lang="en-US" err="1"/>
              <a:t>feugiat</a:t>
            </a:r>
            <a:r>
              <a:rPr lang="en-US"/>
              <a:t> </a:t>
            </a:r>
            <a:r>
              <a:rPr lang="en-US" err="1"/>
              <a:t>erat</a:t>
            </a:r>
            <a:r>
              <a:rPr lang="en-US"/>
              <a:t> </a:t>
            </a:r>
            <a:r>
              <a:rPr lang="en-US" err="1"/>
              <a:t>rutrum</a:t>
            </a:r>
            <a:r>
              <a:rPr lang="en-US"/>
              <a:t> </a:t>
            </a:r>
            <a:r>
              <a:rPr lang="en-US" err="1"/>
              <a:t>ut.</a:t>
            </a:r>
            <a:endParaRPr lang="en-US"/>
          </a:p>
        </p:txBody>
      </p:sp>
      <p:sp>
        <p:nvSpPr>
          <p:cNvPr id="8" name="Content Placeholder 2">
            <a:extLst>
              <a:ext uri="{FF2B5EF4-FFF2-40B4-BE49-F238E27FC236}">
                <a16:creationId xmlns:a16="http://schemas.microsoft.com/office/drawing/2014/main" id="{C1B1E320-0125-E51F-6447-8040DC96CE7D}"/>
              </a:ext>
            </a:extLst>
          </p:cNvPr>
          <p:cNvSpPr>
            <a:spLocks noGrp="1"/>
          </p:cNvSpPr>
          <p:nvPr>
            <p:ph idx="12" hasCustomPrompt="1"/>
          </p:nvPr>
        </p:nvSpPr>
        <p:spPr>
          <a:xfrm>
            <a:off x="4728059" y="1163854"/>
            <a:ext cx="3976575" cy="3096947"/>
          </a:xfrm>
          <a:prstGeom prst="rect">
            <a:avLst/>
          </a:prstGeom>
        </p:spPr>
        <p:txBody>
          <a:bodyPr/>
          <a:lstStyle>
            <a:lvl1pPr>
              <a:defRPr sz="2000"/>
            </a:lvl1pPr>
          </a:lstStyle>
          <a:p>
            <a:pPr lvl="0"/>
            <a:r>
              <a:rPr lang="en-US"/>
              <a:t>Image</a:t>
            </a:r>
          </a:p>
        </p:txBody>
      </p:sp>
      <p:sp>
        <p:nvSpPr>
          <p:cNvPr id="9" name="Rectangle 6">
            <a:extLst>
              <a:ext uri="{FF2B5EF4-FFF2-40B4-BE49-F238E27FC236}">
                <a16:creationId xmlns:a16="http://schemas.microsoft.com/office/drawing/2014/main" id="{7FC1B9EB-2544-47A6-CFD2-F63FDDA0C7EC}"/>
              </a:ext>
            </a:extLst>
          </p:cNvPr>
          <p:cNvSpPr>
            <a:spLocks noGrp="1" noChangeArrowheads="1"/>
          </p:cNvSpPr>
          <p:nvPr>
            <p:ph type="sldNum" sz="quarter" idx="4"/>
          </p:nvPr>
        </p:nvSpPr>
        <p:spPr bwMode="black">
          <a:xfrm>
            <a:off x="8408123" y="4542263"/>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10" name="Rectangle 10">
            <a:extLst>
              <a:ext uri="{FF2B5EF4-FFF2-40B4-BE49-F238E27FC236}">
                <a16:creationId xmlns:a16="http://schemas.microsoft.com/office/drawing/2014/main" id="{82DDE939-833B-2BF2-FF8C-F98DDC1AB3B9}"/>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extLst>
      <p:ext uri="{BB962C8B-B14F-4D97-AF65-F5344CB8AC3E}">
        <p14:creationId xmlns:p14="http://schemas.microsoft.com/office/powerpoint/2010/main" val="1548885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p:bg>
      <p:bgPr>
        <a:gradFill>
          <a:gsLst>
            <a:gs pos="0">
              <a:srgbClr val="0060AF">
                <a:alpha val="100000"/>
              </a:srgbClr>
            </a:gs>
            <a:gs pos="50000">
              <a:srgbClr val="0089D0">
                <a:alpha val="100000"/>
              </a:srgbClr>
            </a:gs>
            <a:gs pos="100000">
              <a:srgbClr val="00AEEF">
                <a:alpha val="100000"/>
              </a:srgbClr>
            </a:gs>
          </a:gsLst>
          <a:lin ang="5400000" scaled="0"/>
        </a:gradFill>
        <a:effectLst/>
      </p:bgPr>
    </p:bg>
    <p:spTree>
      <p:nvGrpSpPr>
        <p:cNvPr id="1" name=""/>
        <p:cNvGrpSpPr/>
        <p:nvPr/>
      </p:nvGrpSpPr>
      <p:grpSpPr>
        <a:xfrm>
          <a:off x="0" y="0"/>
          <a:ext cx="0" cy="0"/>
          <a:chOff x="0" y="0"/>
          <a:chExt cx="0" cy="0"/>
        </a:xfrm>
      </p:grpSpPr>
      <p:sp>
        <p:nvSpPr>
          <p:cNvPr id="15" name="Freeform 7">
            <a:extLst>
              <a:ext uri="{FF2B5EF4-FFF2-40B4-BE49-F238E27FC236}">
                <a16:creationId xmlns:a16="http://schemas.microsoft.com/office/drawing/2014/main" id="{E102EF48-48CF-A722-F976-CF3AA2C4B922}"/>
              </a:ext>
            </a:extLst>
          </p:cNvPr>
          <p:cNvSpPr/>
          <p:nvPr userDrawn="1"/>
        </p:nvSpPr>
        <p:spPr>
          <a:xfrm>
            <a:off x="442755" y="485441"/>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pic>
        <p:nvPicPr>
          <p:cNvPr id="16" name="Graphic 15">
            <a:extLst>
              <a:ext uri="{FF2B5EF4-FFF2-40B4-BE49-F238E27FC236}">
                <a16:creationId xmlns:a16="http://schemas.microsoft.com/office/drawing/2014/main" id="{8682E482-2B83-DF2E-215C-09A72904B8D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797452" y="485441"/>
            <a:ext cx="903793" cy="443827"/>
          </a:xfrm>
          <a:prstGeom prst="rect">
            <a:avLst/>
          </a:prstGeom>
        </p:spPr>
      </p:pic>
      <p:sp>
        <p:nvSpPr>
          <p:cNvPr id="2" name="Rectangle 6">
            <a:extLst>
              <a:ext uri="{FF2B5EF4-FFF2-40B4-BE49-F238E27FC236}">
                <a16:creationId xmlns:a16="http://schemas.microsoft.com/office/drawing/2014/main" id="{A0F445E1-979D-A4F9-68A4-117A1C800D5D}"/>
              </a:ext>
            </a:extLst>
          </p:cNvPr>
          <p:cNvSpPr>
            <a:spLocks noGrp="1" noChangeArrowheads="1"/>
          </p:cNvSpPr>
          <p:nvPr>
            <p:ph type="sldNum" sz="quarter" idx="4"/>
          </p:nvPr>
        </p:nvSpPr>
        <p:spPr bwMode="black">
          <a:xfrm>
            <a:off x="8408123" y="4542263"/>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3" name="Rectangle 10">
            <a:extLst>
              <a:ext uri="{FF2B5EF4-FFF2-40B4-BE49-F238E27FC236}">
                <a16:creationId xmlns:a16="http://schemas.microsoft.com/office/drawing/2014/main" id="{1A9D2492-AEC7-AD15-290C-AF26ADDD5844}"/>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
        <p:nvSpPr>
          <p:cNvPr id="4" name="Title 1">
            <a:extLst>
              <a:ext uri="{FF2B5EF4-FFF2-40B4-BE49-F238E27FC236}">
                <a16:creationId xmlns:a16="http://schemas.microsoft.com/office/drawing/2014/main" id="{0FB8B0CD-1A7B-4820-0C21-0FC3F8E96C5E}"/>
              </a:ext>
            </a:extLst>
          </p:cNvPr>
          <p:cNvSpPr>
            <a:spLocks noGrp="1"/>
          </p:cNvSpPr>
          <p:nvPr>
            <p:ph type="ctrTitle" hasCustomPrompt="1"/>
          </p:nvPr>
        </p:nvSpPr>
        <p:spPr>
          <a:xfrm>
            <a:off x="442755" y="1293539"/>
            <a:ext cx="8258490" cy="1487216"/>
          </a:xfrm>
        </p:spPr>
        <p:txBody>
          <a:bodyPr anchor="b"/>
          <a:lstStyle>
            <a:lvl1pPr algn="ctr">
              <a:lnSpc>
                <a:spcPts val="7500"/>
              </a:lnSpc>
              <a:defRPr sz="7500"/>
            </a:lvl1pPr>
          </a:lstStyle>
          <a:p>
            <a:r>
              <a:rPr lang="en-US"/>
              <a:t>Divider</a:t>
            </a:r>
          </a:p>
        </p:txBody>
      </p:sp>
      <p:sp>
        <p:nvSpPr>
          <p:cNvPr id="5" name="Subtitle 2">
            <a:extLst>
              <a:ext uri="{FF2B5EF4-FFF2-40B4-BE49-F238E27FC236}">
                <a16:creationId xmlns:a16="http://schemas.microsoft.com/office/drawing/2014/main" id="{31984AC6-0877-1F2C-3E80-7C5D7B63786B}"/>
              </a:ext>
            </a:extLst>
          </p:cNvPr>
          <p:cNvSpPr>
            <a:spLocks noGrp="1"/>
          </p:cNvSpPr>
          <p:nvPr>
            <p:ph type="subTitle" idx="1" hasCustomPrompt="1"/>
          </p:nvPr>
        </p:nvSpPr>
        <p:spPr>
          <a:xfrm>
            <a:off x="442755" y="2553244"/>
            <a:ext cx="8258490" cy="851597"/>
          </a:xfrm>
        </p:spPr>
        <p:txBody>
          <a:bodyPr/>
          <a:lstStyle>
            <a:lvl1pPr marL="0" indent="0" algn="ctr">
              <a:buNone/>
              <a:defRPr sz="40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HERE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with Background">
    <p:bg>
      <p:bgPr>
        <a:gradFill>
          <a:gsLst>
            <a:gs pos="0">
              <a:srgbClr val="0060AF">
                <a:alpha val="100000"/>
              </a:srgbClr>
            </a:gs>
            <a:gs pos="50000">
              <a:srgbClr val="0089D0">
                <a:alpha val="100000"/>
              </a:srgbClr>
            </a:gs>
            <a:gs pos="100000">
              <a:srgbClr val="00AEEF">
                <a:alpha val="100000"/>
              </a:srgbClr>
            </a:gs>
          </a:gsLst>
          <a:lin ang="5400000" scaled="0"/>
        </a:gra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46BE0DF2-BFA9-0CA7-989A-0C50698112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 y="2116"/>
            <a:ext cx="9147769" cy="5141384"/>
          </a:xfrm>
          <a:prstGeom prst="rect">
            <a:avLst/>
          </a:prstGeom>
        </p:spPr>
      </p:pic>
      <p:sp>
        <p:nvSpPr>
          <p:cNvPr id="15" name="Freeform 7">
            <a:extLst>
              <a:ext uri="{FF2B5EF4-FFF2-40B4-BE49-F238E27FC236}">
                <a16:creationId xmlns:a16="http://schemas.microsoft.com/office/drawing/2014/main" id="{E102EF48-48CF-A722-F976-CF3AA2C4B922}"/>
              </a:ext>
            </a:extLst>
          </p:cNvPr>
          <p:cNvSpPr/>
          <p:nvPr userDrawn="1"/>
        </p:nvSpPr>
        <p:spPr>
          <a:xfrm>
            <a:off x="442755" y="485441"/>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16" name="Graphic 15">
            <a:extLst>
              <a:ext uri="{FF2B5EF4-FFF2-40B4-BE49-F238E27FC236}">
                <a16:creationId xmlns:a16="http://schemas.microsoft.com/office/drawing/2014/main" id="{8682E482-2B83-DF2E-215C-09A72904B8DD}"/>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797452" y="485441"/>
            <a:ext cx="903793" cy="443827"/>
          </a:xfrm>
          <a:prstGeom prst="rect">
            <a:avLst/>
          </a:prstGeom>
        </p:spPr>
      </p:pic>
      <p:sp>
        <p:nvSpPr>
          <p:cNvPr id="2" name="Rectangle 6">
            <a:extLst>
              <a:ext uri="{FF2B5EF4-FFF2-40B4-BE49-F238E27FC236}">
                <a16:creationId xmlns:a16="http://schemas.microsoft.com/office/drawing/2014/main" id="{A0F445E1-979D-A4F9-68A4-117A1C800D5D}"/>
              </a:ext>
            </a:extLst>
          </p:cNvPr>
          <p:cNvSpPr>
            <a:spLocks noGrp="1" noChangeArrowheads="1"/>
          </p:cNvSpPr>
          <p:nvPr>
            <p:ph type="sldNum" sz="quarter" idx="4"/>
          </p:nvPr>
        </p:nvSpPr>
        <p:spPr bwMode="black">
          <a:xfrm>
            <a:off x="8408123" y="4542263"/>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3" name="Rectangle 10">
            <a:extLst>
              <a:ext uri="{FF2B5EF4-FFF2-40B4-BE49-F238E27FC236}">
                <a16:creationId xmlns:a16="http://schemas.microsoft.com/office/drawing/2014/main" id="{1A9D2492-AEC7-AD15-290C-AF26ADDD5844}"/>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
        <p:nvSpPr>
          <p:cNvPr id="4" name="Title 1">
            <a:extLst>
              <a:ext uri="{FF2B5EF4-FFF2-40B4-BE49-F238E27FC236}">
                <a16:creationId xmlns:a16="http://schemas.microsoft.com/office/drawing/2014/main" id="{0FB8B0CD-1A7B-4820-0C21-0FC3F8E96C5E}"/>
              </a:ext>
            </a:extLst>
          </p:cNvPr>
          <p:cNvSpPr>
            <a:spLocks noGrp="1"/>
          </p:cNvSpPr>
          <p:nvPr>
            <p:ph type="ctrTitle" hasCustomPrompt="1"/>
          </p:nvPr>
        </p:nvSpPr>
        <p:spPr>
          <a:xfrm>
            <a:off x="442755" y="1293539"/>
            <a:ext cx="8258490" cy="1487216"/>
          </a:xfrm>
        </p:spPr>
        <p:txBody>
          <a:bodyPr anchor="b"/>
          <a:lstStyle>
            <a:lvl1pPr algn="ctr">
              <a:lnSpc>
                <a:spcPts val="7500"/>
              </a:lnSpc>
              <a:defRPr sz="7500"/>
            </a:lvl1pPr>
          </a:lstStyle>
          <a:p>
            <a:r>
              <a:rPr lang="en-US"/>
              <a:t>Divider</a:t>
            </a:r>
          </a:p>
        </p:txBody>
      </p:sp>
      <p:sp>
        <p:nvSpPr>
          <p:cNvPr id="5" name="Subtitle 2">
            <a:extLst>
              <a:ext uri="{FF2B5EF4-FFF2-40B4-BE49-F238E27FC236}">
                <a16:creationId xmlns:a16="http://schemas.microsoft.com/office/drawing/2014/main" id="{31984AC6-0877-1F2C-3E80-7C5D7B63786B}"/>
              </a:ext>
            </a:extLst>
          </p:cNvPr>
          <p:cNvSpPr>
            <a:spLocks noGrp="1"/>
          </p:cNvSpPr>
          <p:nvPr>
            <p:ph type="subTitle" idx="1" hasCustomPrompt="1"/>
          </p:nvPr>
        </p:nvSpPr>
        <p:spPr>
          <a:xfrm>
            <a:off x="442755" y="2553244"/>
            <a:ext cx="8258490" cy="851597"/>
          </a:xfrm>
        </p:spPr>
        <p:txBody>
          <a:bodyPr/>
          <a:lstStyle>
            <a:lvl1pPr marL="0" indent="0" algn="ctr">
              <a:buNone/>
              <a:defRPr sz="40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HERE</a:t>
            </a:r>
          </a:p>
        </p:txBody>
      </p:sp>
    </p:spTree>
    <p:extLst>
      <p:ext uri="{BB962C8B-B14F-4D97-AF65-F5344CB8AC3E}">
        <p14:creationId xmlns:p14="http://schemas.microsoft.com/office/powerpoint/2010/main" val="693909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ank You">
    <p:bg>
      <p:bgPr>
        <a:gradFill>
          <a:gsLst>
            <a:gs pos="0">
              <a:srgbClr val="0060AF">
                <a:alpha val="100000"/>
              </a:srgbClr>
            </a:gs>
            <a:gs pos="50000">
              <a:srgbClr val="0089D0">
                <a:alpha val="100000"/>
              </a:srgbClr>
            </a:gs>
            <a:gs pos="100000">
              <a:srgbClr val="00AEEF">
                <a:alpha val="100000"/>
              </a:srgbClr>
            </a:gs>
          </a:gsLst>
          <a:lin ang="5400000" scaled="0"/>
        </a:gradFill>
        <a:effectLst/>
      </p:bgPr>
    </p:bg>
    <p:spTree>
      <p:nvGrpSpPr>
        <p:cNvPr id="1" name=""/>
        <p:cNvGrpSpPr/>
        <p:nvPr/>
      </p:nvGrpSpPr>
      <p:grpSpPr>
        <a:xfrm>
          <a:off x="0" y="0"/>
          <a:ext cx="0" cy="0"/>
          <a:chOff x="0" y="0"/>
          <a:chExt cx="0" cy="0"/>
        </a:xfrm>
      </p:grpSpPr>
      <p:sp>
        <p:nvSpPr>
          <p:cNvPr id="15" name="Freeform 7">
            <a:extLst>
              <a:ext uri="{FF2B5EF4-FFF2-40B4-BE49-F238E27FC236}">
                <a16:creationId xmlns:a16="http://schemas.microsoft.com/office/drawing/2014/main" id="{E102EF48-48CF-A722-F976-CF3AA2C4B922}"/>
              </a:ext>
            </a:extLst>
          </p:cNvPr>
          <p:cNvSpPr/>
          <p:nvPr userDrawn="1"/>
        </p:nvSpPr>
        <p:spPr>
          <a:xfrm>
            <a:off x="442755" y="485441"/>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pic>
        <p:nvPicPr>
          <p:cNvPr id="16" name="Graphic 15">
            <a:extLst>
              <a:ext uri="{FF2B5EF4-FFF2-40B4-BE49-F238E27FC236}">
                <a16:creationId xmlns:a16="http://schemas.microsoft.com/office/drawing/2014/main" id="{8682E482-2B83-DF2E-215C-09A72904B8D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797452" y="485441"/>
            <a:ext cx="903793" cy="443827"/>
          </a:xfrm>
          <a:prstGeom prst="rect">
            <a:avLst/>
          </a:prstGeom>
        </p:spPr>
      </p:pic>
      <p:sp>
        <p:nvSpPr>
          <p:cNvPr id="2" name="Rectangle 6">
            <a:extLst>
              <a:ext uri="{FF2B5EF4-FFF2-40B4-BE49-F238E27FC236}">
                <a16:creationId xmlns:a16="http://schemas.microsoft.com/office/drawing/2014/main" id="{A0F445E1-979D-A4F9-68A4-117A1C800D5D}"/>
              </a:ext>
            </a:extLst>
          </p:cNvPr>
          <p:cNvSpPr>
            <a:spLocks noGrp="1" noChangeArrowheads="1"/>
          </p:cNvSpPr>
          <p:nvPr>
            <p:ph type="sldNum" sz="quarter" idx="4"/>
          </p:nvPr>
        </p:nvSpPr>
        <p:spPr bwMode="black">
          <a:xfrm>
            <a:off x="8408123" y="4542263"/>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3" name="Rectangle 10">
            <a:extLst>
              <a:ext uri="{FF2B5EF4-FFF2-40B4-BE49-F238E27FC236}">
                <a16:creationId xmlns:a16="http://schemas.microsoft.com/office/drawing/2014/main" id="{1A9D2492-AEC7-AD15-290C-AF26ADDD5844}"/>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
        <p:nvSpPr>
          <p:cNvPr id="4" name="Title 1">
            <a:extLst>
              <a:ext uri="{FF2B5EF4-FFF2-40B4-BE49-F238E27FC236}">
                <a16:creationId xmlns:a16="http://schemas.microsoft.com/office/drawing/2014/main" id="{0FB8B0CD-1A7B-4820-0C21-0FC3F8E96C5E}"/>
              </a:ext>
            </a:extLst>
          </p:cNvPr>
          <p:cNvSpPr>
            <a:spLocks noGrp="1"/>
          </p:cNvSpPr>
          <p:nvPr>
            <p:ph type="ctrTitle" hasCustomPrompt="1"/>
          </p:nvPr>
        </p:nvSpPr>
        <p:spPr>
          <a:xfrm>
            <a:off x="442755" y="1003608"/>
            <a:ext cx="8258490" cy="1487216"/>
          </a:xfrm>
        </p:spPr>
        <p:txBody>
          <a:bodyPr anchor="b"/>
          <a:lstStyle>
            <a:lvl1pPr algn="ctr">
              <a:lnSpc>
                <a:spcPts val="7500"/>
              </a:lnSpc>
              <a:defRPr sz="7500"/>
            </a:lvl1pPr>
          </a:lstStyle>
          <a:p>
            <a:r>
              <a:rPr lang="en-US"/>
              <a:t>Thank you</a:t>
            </a:r>
          </a:p>
        </p:txBody>
      </p:sp>
      <p:sp>
        <p:nvSpPr>
          <p:cNvPr id="6" name="Text Placeholder 4">
            <a:extLst>
              <a:ext uri="{FF2B5EF4-FFF2-40B4-BE49-F238E27FC236}">
                <a16:creationId xmlns:a16="http://schemas.microsoft.com/office/drawing/2014/main" id="{0072EE44-0C08-5E13-EF46-08E87D033753}"/>
              </a:ext>
            </a:extLst>
          </p:cNvPr>
          <p:cNvSpPr>
            <a:spLocks noGrp="1"/>
          </p:cNvSpPr>
          <p:nvPr>
            <p:ph type="body" sz="quarter" idx="10" hasCustomPrompt="1"/>
          </p:nvPr>
        </p:nvSpPr>
        <p:spPr>
          <a:xfrm>
            <a:off x="442753" y="2357686"/>
            <a:ext cx="8258491" cy="1443038"/>
          </a:xfrm>
          <a:prstGeom prst="rect">
            <a:avLst/>
          </a:prstGeom>
        </p:spPr>
        <p:txBody>
          <a:bodyPr/>
          <a:lstStyle>
            <a:lvl1pPr algn="ctr">
              <a:spcBef>
                <a:spcPts val="150"/>
              </a:spcBef>
              <a:defRPr b="0">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Name</a:t>
            </a:r>
          </a:p>
          <a:p>
            <a:pPr lvl="0"/>
            <a:r>
              <a:rPr lang="en-US"/>
              <a:t>YMCA OF THE USA</a:t>
            </a:r>
          </a:p>
          <a:p>
            <a:pPr lvl="0"/>
            <a:r>
              <a:rPr lang="en-US"/>
              <a:t>800 872 9622</a:t>
            </a:r>
          </a:p>
          <a:p>
            <a:pPr lvl="0"/>
            <a:r>
              <a:rPr lang="en-US"/>
              <a:t>name.name@ymca.net</a:t>
            </a:r>
          </a:p>
        </p:txBody>
      </p:sp>
    </p:spTree>
    <p:extLst>
      <p:ext uri="{BB962C8B-B14F-4D97-AF65-F5344CB8AC3E}">
        <p14:creationId xmlns:p14="http://schemas.microsoft.com/office/powerpoint/2010/main" val="2283499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Freeform 7">
            <a:extLst>
              <a:ext uri="{FF2B5EF4-FFF2-40B4-BE49-F238E27FC236}">
                <a16:creationId xmlns:a16="http://schemas.microsoft.com/office/drawing/2014/main" id="{44843947-D317-3F37-509A-B5EC81E91991}"/>
              </a:ext>
            </a:extLst>
          </p:cNvPr>
          <p:cNvSpPr/>
          <p:nvPr userDrawn="1"/>
        </p:nvSpPr>
        <p:spPr>
          <a:xfrm>
            <a:off x="442755" y="485441"/>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pic>
        <p:nvPicPr>
          <p:cNvPr id="8" name="Graphic 7">
            <a:extLst>
              <a:ext uri="{FF2B5EF4-FFF2-40B4-BE49-F238E27FC236}">
                <a16:creationId xmlns:a16="http://schemas.microsoft.com/office/drawing/2014/main" id="{F0D727A9-81F0-5281-A9B6-D3D1C5E378F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797452" y="485441"/>
            <a:ext cx="903793" cy="443827"/>
          </a:xfrm>
          <a:prstGeom prst="rect">
            <a:avLst/>
          </a:prstGeom>
        </p:spPr>
      </p:pic>
      <p:sp>
        <p:nvSpPr>
          <p:cNvPr id="11" name="Title 1">
            <a:extLst>
              <a:ext uri="{FF2B5EF4-FFF2-40B4-BE49-F238E27FC236}">
                <a16:creationId xmlns:a16="http://schemas.microsoft.com/office/drawing/2014/main" id="{923F1480-E69D-2BB9-A8C3-F2FA9162D27F}"/>
              </a:ext>
            </a:extLst>
          </p:cNvPr>
          <p:cNvSpPr>
            <a:spLocks noGrp="1"/>
          </p:cNvSpPr>
          <p:nvPr>
            <p:ph type="ctrTitle" hasCustomPrompt="1"/>
          </p:nvPr>
        </p:nvSpPr>
        <p:spPr>
          <a:xfrm>
            <a:off x="442755" y="1293539"/>
            <a:ext cx="8258490" cy="1487216"/>
          </a:xfrm>
        </p:spPr>
        <p:txBody>
          <a:bodyPr anchor="b"/>
          <a:lstStyle>
            <a:lvl1pPr algn="ctr">
              <a:lnSpc>
                <a:spcPts val="7500"/>
              </a:lnSpc>
              <a:defRPr sz="7500"/>
            </a:lvl1pPr>
          </a:lstStyle>
          <a:p>
            <a:r>
              <a:rPr lang="en-US"/>
              <a:t>TITLE HERE</a:t>
            </a:r>
          </a:p>
        </p:txBody>
      </p:sp>
      <p:sp>
        <p:nvSpPr>
          <p:cNvPr id="12" name="Subtitle 2">
            <a:extLst>
              <a:ext uri="{FF2B5EF4-FFF2-40B4-BE49-F238E27FC236}">
                <a16:creationId xmlns:a16="http://schemas.microsoft.com/office/drawing/2014/main" id="{5B950187-3B80-72FC-067A-EA976FFED31A}"/>
              </a:ext>
            </a:extLst>
          </p:cNvPr>
          <p:cNvSpPr>
            <a:spLocks noGrp="1"/>
          </p:cNvSpPr>
          <p:nvPr>
            <p:ph type="subTitle" idx="1" hasCustomPrompt="1"/>
          </p:nvPr>
        </p:nvSpPr>
        <p:spPr>
          <a:xfrm>
            <a:off x="442755" y="2553244"/>
            <a:ext cx="8258490" cy="851597"/>
          </a:xfrm>
        </p:spPr>
        <p:txBody>
          <a:bodyPr/>
          <a:lstStyle>
            <a:lvl1pPr marL="0" indent="0" algn="ctr">
              <a:buNone/>
              <a:defRPr sz="40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HERE</a:t>
            </a:r>
          </a:p>
        </p:txBody>
      </p:sp>
      <p:sp>
        <p:nvSpPr>
          <p:cNvPr id="20" name="Text Placeholder 17">
            <a:extLst>
              <a:ext uri="{FF2B5EF4-FFF2-40B4-BE49-F238E27FC236}">
                <a16:creationId xmlns:a16="http://schemas.microsoft.com/office/drawing/2014/main" id="{077A1201-D17E-31BA-8335-8E7075C827BE}"/>
              </a:ext>
            </a:extLst>
          </p:cNvPr>
          <p:cNvSpPr>
            <a:spLocks noGrp="1"/>
          </p:cNvSpPr>
          <p:nvPr>
            <p:ph type="body" sz="quarter" idx="10" hasCustomPrompt="1"/>
          </p:nvPr>
        </p:nvSpPr>
        <p:spPr>
          <a:xfrm>
            <a:off x="7374673" y="4535753"/>
            <a:ext cx="1385578" cy="218001"/>
          </a:xfrm>
        </p:spPr>
        <p:txBody>
          <a:bodyPr anchor="ctr"/>
          <a:lstStyle>
            <a:lvl1pPr algn="r">
              <a:defRPr sz="1000"/>
            </a:lvl1pPr>
          </a:lstStyle>
          <a:p>
            <a:pPr lvl="0"/>
            <a:r>
              <a:rPr lang="en-US"/>
              <a:t>Date</a:t>
            </a:r>
          </a:p>
        </p:txBody>
      </p:sp>
      <p:sp>
        <p:nvSpPr>
          <p:cNvPr id="24" name="Rectangle 10">
            <a:extLst>
              <a:ext uri="{FF2B5EF4-FFF2-40B4-BE49-F238E27FC236}">
                <a16:creationId xmlns:a16="http://schemas.microsoft.com/office/drawing/2014/main" id="{9812285C-7F69-E7C6-02F3-F0BDCCCFB060}"/>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extLst>
      <p:ext uri="{BB962C8B-B14F-4D97-AF65-F5344CB8AC3E}">
        <p14:creationId xmlns:p14="http://schemas.microsoft.com/office/powerpoint/2010/main" val="51896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with Background">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C0E72F4C-24DF-3D78-D4D4-40985248995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 y="2116"/>
            <a:ext cx="9147769" cy="5141384"/>
          </a:xfrm>
          <a:prstGeom prst="rect">
            <a:avLst/>
          </a:prstGeom>
        </p:spPr>
      </p:pic>
      <p:sp>
        <p:nvSpPr>
          <p:cNvPr id="7" name="Freeform 7">
            <a:extLst>
              <a:ext uri="{FF2B5EF4-FFF2-40B4-BE49-F238E27FC236}">
                <a16:creationId xmlns:a16="http://schemas.microsoft.com/office/drawing/2014/main" id="{44843947-D317-3F37-509A-B5EC81E91991}"/>
              </a:ext>
            </a:extLst>
          </p:cNvPr>
          <p:cNvSpPr/>
          <p:nvPr userDrawn="1"/>
        </p:nvSpPr>
        <p:spPr>
          <a:xfrm>
            <a:off x="442755" y="485441"/>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8" name="Graphic 7">
            <a:extLst>
              <a:ext uri="{FF2B5EF4-FFF2-40B4-BE49-F238E27FC236}">
                <a16:creationId xmlns:a16="http://schemas.microsoft.com/office/drawing/2014/main" id="{F0D727A9-81F0-5281-A9B6-D3D1C5E378F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797452" y="485441"/>
            <a:ext cx="903793" cy="443827"/>
          </a:xfrm>
          <a:prstGeom prst="rect">
            <a:avLst/>
          </a:prstGeom>
        </p:spPr>
      </p:pic>
      <p:sp>
        <p:nvSpPr>
          <p:cNvPr id="11" name="Title 1">
            <a:extLst>
              <a:ext uri="{FF2B5EF4-FFF2-40B4-BE49-F238E27FC236}">
                <a16:creationId xmlns:a16="http://schemas.microsoft.com/office/drawing/2014/main" id="{923F1480-E69D-2BB9-A8C3-F2FA9162D27F}"/>
              </a:ext>
            </a:extLst>
          </p:cNvPr>
          <p:cNvSpPr>
            <a:spLocks noGrp="1"/>
          </p:cNvSpPr>
          <p:nvPr>
            <p:ph type="ctrTitle" hasCustomPrompt="1"/>
          </p:nvPr>
        </p:nvSpPr>
        <p:spPr>
          <a:xfrm>
            <a:off x="442755" y="1293539"/>
            <a:ext cx="8258490" cy="1487216"/>
          </a:xfrm>
        </p:spPr>
        <p:txBody>
          <a:bodyPr anchor="b"/>
          <a:lstStyle>
            <a:lvl1pPr algn="ctr">
              <a:lnSpc>
                <a:spcPts val="7500"/>
              </a:lnSpc>
              <a:defRPr sz="7500"/>
            </a:lvl1pPr>
          </a:lstStyle>
          <a:p>
            <a:r>
              <a:rPr lang="en-US"/>
              <a:t>TITLE HERE</a:t>
            </a:r>
          </a:p>
        </p:txBody>
      </p:sp>
      <p:sp>
        <p:nvSpPr>
          <p:cNvPr id="12" name="Subtitle 2">
            <a:extLst>
              <a:ext uri="{FF2B5EF4-FFF2-40B4-BE49-F238E27FC236}">
                <a16:creationId xmlns:a16="http://schemas.microsoft.com/office/drawing/2014/main" id="{5B950187-3B80-72FC-067A-EA976FFED31A}"/>
              </a:ext>
            </a:extLst>
          </p:cNvPr>
          <p:cNvSpPr>
            <a:spLocks noGrp="1"/>
          </p:cNvSpPr>
          <p:nvPr>
            <p:ph type="subTitle" idx="1" hasCustomPrompt="1"/>
          </p:nvPr>
        </p:nvSpPr>
        <p:spPr>
          <a:xfrm>
            <a:off x="442755" y="2553244"/>
            <a:ext cx="8258490" cy="851597"/>
          </a:xfrm>
        </p:spPr>
        <p:txBody>
          <a:bodyPr/>
          <a:lstStyle>
            <a:lvl1pPr marL="0" indent="0" algn="ctr">
              <a:buNone/>
              <a:defRPr sz="40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HERE</a:t>
            </a:r>
          </a:p>
        </p:txBody>
      </p:sp>
      <p:sp>
        <p:nvSpPr>
          <p:cNvPr id="20" name="Text Placeholder 17">
            <a:extLst>
              <a:ext uri="{FF2B5EF4-FFF2-40B4-BE49-F238E27FC236}">
                <a16:creationId xmlns:a16="http://schemas.microsoft.com/office/drawing/2014/main" id="{077A1201-D17E-31BA-8335-8E7075C827BE}"/>
              </a:ext>
            </a:extLst>
          </p:cNvPr>
          <p:cNvSpPr>
            <a:spLocks noGrp="1"/>
          </p:cNvSpPr>
          <p:nvPr>
            <p:ph type="body" sz="quarter" idx="10" hasCustomPrompt="1"/>
          </p:nvPr>
        </p:nvSpPr>
        <p:spPr>
          <a:xfrm>
            <a:off x="7374673" y="4535753"/>
            <a:ext cx="1385578" cy="218001"/>
          </a:xfrm>
        </p:spPr>
        <p:txBody>
          <a:bodyPr anchor="ctr"/>
          <a:lstStyle>
            <a:lvl1pPr algn="r">
              <a:defRPr sz="1000"/>
            </a:lvl1pPr>
          </a:lstStyle>
          <a:p>
            <a:pPr lvl="0"/>
            <a:r>
              <a:rPr lang="en-US"/>
              <a:t>Date</a:t>
            </a:r>
          </a:p>
        </p:txBody>
      </p:sp>
      <p:sp>
        <p:nvSpPr>
          <p:cNvPr id="24" name="Rectangle 10">
            <a:extLst>
              <a:ext uri="{FF2B5EF4-FFF2-40B4-BE49-F238E27FC236}">
                <a16:creationId xmlns:a16="http://schemas.microsoft.com/office/drawing/2014/main" id="{9812285C-7F69-E7C6-02F3-F0BDCCCFB060}"/>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extLst>
      <p:ext uri="{BB962C8B-B14F-4D97-AF65-F5344CB8AC3E}">
        <p14:creationId xmlns:p14="http://schemas.microsoft.com/office/powerpoint/2010/main" val="1878116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1939924-0BFB-0E77-8BAF-03FC3827C933}"/>
              </a:ext>
            </a:extLst>
          </p:cNvPr>
          <p:cNvSpPr>
            <a:spLocks noGrp="1"/>
          </p:cNvSpPr>
          <p:nvPr>
            <p:ph type="title"/>
          </p:nvPr>
        </p:nvSpPr>
        <p:spPr>
          <a:xfrm>
            <a:off x="328613" y="348650"/>
            <a:ext cx="8374062" cy="633413"/>
          </a:xfrm>
          <a:prstGeom prst="rect">
            <a:avLst/>
          </a:prstGeom>
        </p:spPr>
        <p:txBody>
          <a:bodyPr/>
          <a:lstStyle/>
          <a:p>
            <a:r>
              <a:rPr lang="en-US"/>
              <a:t>Click to edit Master title style</a:t>
            </a:r>
          </a:p>
        </p:txBody>
      </p:sp>
      <p:sp>
        <p:nvSpPr>
          <p:cNvPr id="7" name="Content Placeholder 2">
            <a:extLst>
              <a:ext uri="{FF2B5EF4-FFF2-40B4-BE49-F238E27FC236}">
                <a16:creationId xmlns:a16="http://schemas.microsoft.com/office/drawing/2014/main" id="{B81580D3-EDDA-D905-37F3-6F0C3D33ABAD}"/>
              </a:ext>
            </a:extLst>
          </p:cNvPr>
          <p:cNvSpPr>
            <a:spLocks noGrp="1"/>
          </p:cNvSpPr>
          <p:nvPr>
            <p:ph idx="1" hasCustomPrompt="1"/>
          </p:nvPr>
        </p:nvSpPr>
        <p:spPr>
          <a:xfrm>
            <a:off x="354021" y="1163854"/>
            <a:ext cx="8339137" cy="3096947"/>
          </a:xfrm>
          <a:prstGeom prst="rect">
            <a:avLst/>
          </a:prstGeom>
        </p:spPr>
        <p:txBody>
          <a:bodyPr/>
          <a:lstStyle>
            <a:lvl1pPr>
              <a:defRPr sz="2000"/>
            </a:lvl1pPr>
            <a:lvl2pPr>
              <a:defRPr sz="2000"/>
            </a:lvl2pPr>
            <a:lvl3pPr>
              <a:defRPr sz="2000"/>
            </a:lvl3pPr>
            <a:lvl4pPr>
              <a:defRPr sz="2000"/>
            </a:lvl4pPr>
            <a:lvl5pPr>
              <a:defRPr sz="2000"/>
            </a:lvl5pPr>
          </a:lstStyle>
          <a:p>
            <a:pPr lvl="0"/>
            <a:r>
              <a:rPr lang="en-US"/>
              <a:t>TEXT, ALL CAPS</a:t>
            </a:r>
          </a:p>
          <a:p>
            <a:pPr lvl="1"/>
            <a:r>
              <a:rPr lang="en-US"/>
              <a:t>Second level</a:t>
            </a:r>
          </a:p>
          <a:p>
            <a:pPr lvl="2"/>
            <a:r>
              <a:rPr lang="en-US"/>
              <a:t>Third level</a:t>
            </a:r>
          </a:p>
          <a:p>
            <a:pPr lvl="3"/>
            <a:r>
              <a:rPr lang="en-US"/>
              <a:t>Fourth level</a:t>
            </a:r>
          </a:p>
          <a:p>
            <a:pPr lvl="4"/>
            <a:r>
              <a:rPr lang="en-US"/>
              <a:t>Fifth level</a:t>
            </a:r>
          </a:p>
        </p:txBody>
      </p:sp>
      <p:sp>
        <p:nvSpPr>
          <p:cNvPr id="10" name="Rectangle 6">
            <a:extLst>
              <a:ext uri="{FF2B5EF4-FFF2-40B4-BE49-F238E27FC236}">
                <a16:creationId xmlns:a16="http://schemas.microsoft.com/office/drawing/2014/main" id="{6F29C736-40A0-E1FF-15F6-270B1EE130F6}"/>
              </a:ext>
            </a:extLst>
          </p:cNvPr>
          <p:cNvSpPr>
            <a:spLocks noGrp="1" noChangeArrowheads="1"/>
          </p:cNvSpPr>
          <p:nvPr>
            <p:ph type="sldNum" sz="quarter" idx="4"/>
          </p:nvPr>
        </p:nvSpPr>
        <p:spPr bwMode="black">
          <a:xfrm>
            <a:off x="8408123" y="4542263"/>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11" name="Footer Placeholder 10">
            <a:extLst>
              <a:ext uri="{FF2B5EF4-FFF2-40B4-BE49-F238E27FC236}">
                <a16:creationId xmlns:a16="http://schemas.microsoft.com/office/drawing/2014/main" id="{466171A1-5231-6399-1DE2-7DBE65EAE4D5}"/>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extLst>
      <p:ext uri="{BB962C8B-B14F-4D97-AF65-F5344CB8AC3E}">
        <p14:creationId xmlns:p14="http://schemas.microsoft.com/office/powerpoint/2010/main" val="3289278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Imag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180DA07-6AB9-0023-99D2-8655D25FC67A}"/>
              </a:ext>
            </a:extLst>
          </p:cNvPr>
          <p:cNvSpPr>
            <a:spLocks noGrp="1"/>
          </p:cNvSpPr>
          <p:nvPr>
            <p:ph type="title"/>
          </p:nvPr>
        </p:nvSpPr>
        <p:spPr>
          <a:xfrm>
            <a:off x="328613" y="348650"/>
            <a:ext cx="8374062" cy="633413"/>
          </a:xfrm>
          <a:prstGeom prst="rect">
            <a:avLst/>
          </a:prstGeom>
        </p:spPr>
        <p:txBody>
          <a:bodyPr/>
          <a:lstStyle/>
          <a:p>
            <a:r>
              <a:rPr lang="en-US"/>
              <a:t>Click to edit Master title style</a:t>
            </a:r>
          </a:p>
        </p:txBody>
      </p:sp>
      <p:sp>
        <p:nvSpPr>
          <p:cNvPr id="7" name="Content Placeholder 2">
            <a:extLst>
              <a:ext uri="{FF2B5EF4-FFF2-40B4-BE49-F238E27FC236}">
                <a16:creationId xmlns:a16="http://schemas.microsoft.com/office/drawing/2014/main" id="{326406C6-0FE4-1CEC-A835-8DFA937FD866}"/>
              </a:ext>
            </a:extLst>
          </p:cNvPr>
          <p:cNvSpPr>
            <a:spLocks noGrp="1"/>
          </p:cNvSpPr>
          <p:nvPr>
            <p:ph idx="1" hasCustomPrompt="1"/>
          </p:nvPr>
        </p:nvSpPr>
        <p:spPr>
          <a:xfrm>
            <a:off x="354022" y="1163854"/>
            <a:ext cx="4151990" cy="3096947"/>
          </a:xfrm>
          <a:prstGeom prst="rect">
            <a:avLst/>
          </a:prstGeom>
        </p:spPr>
        <p:txBody>
          <a:bodyPr/>
          <a:lstStyle>
            <a:lvl1pPr>
              <a:defRPr sz="2000"/>
            </a:lvl1pPr>
          </a:lstStyle>
          <a:p>
            <a:pPr lvl="0"/>
            <a:r>
              <a:rPr lang="en-US"/>
              <a:t>TEXT, ALL CAPS</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Curabitur</a:t>
            </a:r>
            <a:r>
              <a:rPr lang="en-US"/>
              <a:t> diam </a:t>
            </a:r>
            <a:r>
              <a:rPr lang="en-US" err="1"/>
              <a:t>erat</a:t>
            </a:r>
            <a:r>
              <a:rPr lang="en-US"/>
              <a:t>, tempus sed </a:t>
            </a:r>
            <a:r>
              <a:rPr lang="en-US" err="1"/>
              <a:t>ullamcorper</a:t>
            </a:r>
            <a:r>
              <a:rPr lang="en-US"/>
              <a:t> </a:t>
            </a:r>
            <a:r>
              <a:rPr lang="en-US" err="1"/>
              <a:t>suscipit</a:t>
            </a:r>
            <a:r>
              <a:rPr lang="en-US"/>
              <a:t>, fermentum. Ut auctor </a:t>
            </a:r>
            <a:r>
              <a:rPr lang="en-US" err="1"/>
              <a:t>turpis</a:t>
            </a:r>
            <a:r>
              <a:rPr lang="en-US"/>
              <a:t> </a:t>
            </a:r>
            <a:r>
              <a:rPr lang="en-US" err="1"/>
              <a:t>orci</a:t>
            </a:r>
            <a:r>
              <a:rPr lang="en-US"/>
              <a:t>, </a:t>
            </a:r>
            <a:r>
              <a:rPr lang="en-US" err="1"/>
              <a:t>eu</a:t>
            </a:r>
            <a:r>
              <a:rPr lang="en-US"/>
              <a:t> </a:t>
            </a:r>
            <a:r>
              <a:rPr lang="en-US" err="1"/>
              <a:t>feugiat</a:t>
            </a:r>
            <a:r>
              <a:rPr lang="en-US"/>
              <a:t> </a:t>
            </a:r>
            <a:r>
              <a:rPr lang="en-US" err="1"/>
              <a:t>erat</a:t>
            </a:r>
            <a:r>
              <a:rPr lang="en-US"/>
              <a:t> </a:t>
            </a:r>
            <a:r>
              <a:rPr lang="en-US" err="1"/>
              <a:t>rutrum</a:t>
            </a:r>
            <a:r>
              <a:rPr lang="en-US"/>
              <a:t> </a:t>
            </a:r>
            <a:r>
              <a:rPr lang="en-US" err="1"/>
              <a:t>ut.</a:t>
            </a:r>
            <a:endParaRPr lang="en-US"/>
          </a:p>
        </p:txBody>
      </p:sp>
      <p:sp>
        <p:nvSpPr>
          <p:cNvPr id="8" name="Content Placeholder 2">
            <a:extLst>
              <a:ext uri="{FF2B5EF4-FFF2-40B4-BE49-F238E27FC236}">
                <a16:creationId xmlns:a16="http://schemas.microsoft.com/office/drawing/2014/main" id="{C1B1E320-0125-E51F-6447-8040DC96CE7D}"/>
              </a:ext>
            </a:extLst>
          </p:cNvPr>
          <p:cNvSpPr>
            <a:spLocks noGrp="1"/>
          </p:cNvSpPr>
          <p:nvPr>
            <p:ph idx="12" hasCustomPrompt="1"/>
          </p:nvPr>
        </p:nvSpPr>
        <p:spPr>
          <a:xfrm>
            <a:off x="4728059" y="1163854"/>
            <a:ext cx="3976575" cy="3096947"/>
          </a:xfrm>
          <a:prstGeom prst="rect">
            <a:avLst/>
          </a:prstGeom>
        </p:spPr>
        <p:txBody>
          <a:bodyPr/>
          <a:lstStyle>
            <a:lvl1pPr>
              <a:defRPr sz="2000"/>
            </a:lvl1pPr>
          </a:lstStyle>
          <a:p>
            <a:pPr lvl="0"/>
            <a:r>
              <a:rPr lang="en-US"/>
              <a:t>Image</a:t>
            </a:r>
          </a:p>
        </p:txBody>
      </p:sp>
      <p:sp>
        <p:nvSpPr>
          <p:cNvPr id="9" name="Rectangle 6">
            <a:extLst>
              <a:ext uri="{FF2B5EF4-FFF2-40B4-BE49-F238E27FC236}">
                <a16:creationId xmlns:a16="http://schemas.microsoft.com/office/drawing/2014/main" id="{7FC1B9EB-2544-47A6-CFD2-F63FDDA0C7EC}"/>
              </a:ext>
            </a:extLst>
          </p:cNvPr>
          <p:cNvSpPr>
            <a:spLocks noGrp="1" noChangeArrowheads="1"/>
          </p:cNvSpPr>
          <p:nvPr>
            <p:ph type="sldNum" sz="quarter" idx="4"/>
          </p:nvPr>
        </p:nvSpPr>
        <p:spPr bwMode="black">
          <a:xfrm>
            <a:off x="8408123" y="4542263"/>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10" name="Rectangle 10">
            <a:extLst>
              <a:ext uri="{FF2B5EF4-FFF2-40B4-BE49-F238E27FC236}">
                <a16:creationId xmlns:a16="http://schemas.microsoft.com/office/drawing/2014/main" id="{82DDE939-833B-2BF2-FF8C-F98DDC1AB3B9}"/>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extLst>
      <p:ext uri="{BB962C8B-B14F-4D97-AF65-F5344CB8AC3E}">
        <p14:creationId xmlns:p14="http://schemas.microsoft.com/office/powerpoint/2010/main" val="41221307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sp>
        <p:nvSpPr>
          <p:cNvPr id="15" name="Freeform 7">
            <a:extLst>
              <a:ext uri="{FF2B5EF4-FFF2-40B4-BE49-F238E27FC236}">
                <a16:creationId xmlns:a16="http://schemas.microsoft.com/office/drawing/2014/main" id="{E102EF48-48CF-A722-F976-CF3AA2C4B922}"/>
              </a:ext>
            </a:extLst>
          </p:cNvPr>
          <p:cNvSpPr/>
          <p:nvPr userDrawn="1"/>
        </p:nvSpPr>
        <p:spPr>
          <a:xfrm>
            <a:off x="442755" y="485441"/>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pic>
        <p:nvPicPr>
          <p:cNvPr id="16" name="Graphic 15">
            <a:extLst>
              <a:ext uri="{FF2B5EF4-FFF2-40B4-BE49-F238E27FC236}">
                <a16:creationId xmlns:a16="http://schemas.microsoft.com/office/drawing/2014/main" id="{8682E482-2B83-DF2E-215C-09A72904B8D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797452" y="485441"/>
            <a:ext cx="903793" cy="443827"/>
          </a:xfrm>
          <a:prstGeom prst="rect">
            <a:avLst/>
          </a:prstGeom>
        </p:spPr>
      </p:pic>
      <p:sp>
        <p:nvSpPr>
          <p:cNvPr id="2" name="Rectangle 6">
            <a:extLst>
              <a:ext uri="{FF2B5EF4-FFF2-40B4-BE49-F238E27FC236}">
                <a16:creationId xmlns:a16="http://schemas.microsoft.com/office/drawing/2014/main" id="{A0F445E1-979D-A4F9-68A4-117A1C800D5D}"/>
              </a:ext>
            </a:extLst>
          </p:cNvPr>
          <p:cNvSpPr>
            <a:spLocks noGrp="1" noChangeArrowheads="1"/>
          </p:cNvSpPr>
          <p:nvPr>
            <p:ph type="sldNum" sz="quarter" idx="4"/>
          </p:nvPr>
        </p:nvSpPr>
        <p:spPr bwMode="black">
          <a:xfrm>
            <a:off x="8408123" y="4542263"/>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3" name="Rectangle 10">
            <a:extLst>
              <a:ext uri="{FF2B5EF4-FFF2-40B4-BE49-F238E27FC236}">
                <a16:creationId xmlns:a16="http://schemas.microsoft.com/office/drawing/2014/main" id="{1A9D2492-AEC7-AD15-290C-AF26ADDD5844}"/>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
        <p:nvSpPr>
          <p:cNvPr id="4" name="Title 1">
            <a:extLst>
              <a:ext uri="{FF2B5EF4-FFF2-40B4-BE49-F238E27FC236}">
                <a16:creationId xmlns:a16="http://schemas.microsoft.com/office/drawing/2014/main" id="{0FB8B0CD-1A7B-4820-0C21-0FC3F8E96C5E}"/>
              </a:ext>
            </a:extLst>
          </p:cNvPr>
          <p:cNvSpPr>
            <a:spLocks noGrp="1"/>
          </p:cNvSpPr>
          <p:nvPr>
            <p:ph type="ctrTitle" hasCustomPrompt="1"/>
          </p:nvPr>
        </p:nvSpPr>
        <p:spPr>
          <a:xfrm>
            <a:off x="442755" y="1293539"/>
            <a:ext cx="8258490" cy="1487216"/>
          </a:xfrm>
        </p:spPr>
        <p:txBody>
          <a:bodyPr anchor="b"/>
          <a:lstStyle>
            <a:lvl1pPr algn="ctr">
              <a:lnSpc>
                <a:spcPts val="7500"/>
              </a:lnSpc>
              <a:defRPr sz="7500"/>
            </a:lvl1pPr>
          </a:lstStyle>
          <a:p>
            <a:r>
              <a:rPr lang="en-US"/>
              <a:t>Divider</a:t>
            </a:r>
          </a:p>
        </p:txBody>
      </p:sp>
      <p:sp>
        <p:nvSpPr>
          <p:cNvPr id="5" name="Subtitle 2">
            <a:extLst>
              <a:ext uri="{FF2B5EF4-FFF2-40B4-BE49-F238E27FC236}">
                <a16:creationId xmlns:a16="http://schemas.microsoft.com/office/drawing/2014/main" id="{31984AC6-0877-1F2C-3E80-7C5D7B63786B}"/>
              </a:ext>
            </a:extLst>
          </p:cNvPr>
          <p:cNvSpPr>
            <a:spLocks noGrp="1"/>
          </p:cNvSpPr>
          <p:nvPr>
            <p:ph type="subTitle" idx="1" hasCustomPrompt="1"/>
          </p:nvPr>
        </p:nvSpPr>
        <p:spPr>
          <a:xfrm>
            <a:off x="442755" y="2553244"/>
            <a:ext cx="8258490" cy="851597"/>
          </a:xfrm>
        </p:spPr>
        <p:txBody>
          <a:bodyPr/>
          <a:lstStyle>
            <a:lvl1pPr marL="0" indent="0" algn="ctr">
              <a:buNone/>
              <a:defRPr sz="40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HERE</a:t>
            </a:r>
          </a:p>
        </p:txBody>
      </p:sp>
    </p:spTree>
    <p:extLst>
      <p:ext uri="{BB962C8B-B14F-4D97-AF65-F5344CB8AC3E}">
        <p14:creationId xmlns:p14="http://schemas.microsoft.com/office/powerpoint/2010/main" val="11731902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vider with Background">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46BE0DF2-BFA9-0CA7-989A-0C50698112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 y="2116"/>
            <a:ext cx="9147769" cy="5141384"/>
          </a:xfrm>
          <a:prstGeom prst="rect">
            <a:avLst/>
          </a:prstGeom>
        </p:spPr>
      </p:pic>
      <p:sp>
        <p:nvSpPr>
          <p:cNvPr id="15" name="Freeform 7">
            <a:extLst>
              <a:ext uri="{FF2B5EF4-FFF2-40B4-BE49-F238E27FC236}">
                <a16:creationId xmlns:a16="http://schemas.microsoft.com/office/drawing/2014/main" id="{E102EF48-48CF-A722-F976-CF3AA2C4B922}"/>
              </a:ext>
            </a:extLst>
          </p:cNvPr>
          <p:cNvSpPr/>
          <p:nvPr userDrawn="1"/>
        </p:nvSpPr>
        <p:spPr>
          <a:xfrm>
            <a:off x="442755" y="485441"/>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16" name="Graphic 15">
            <a:extLst>
              <a:ext uri="{FF2B5EF4-FFF2-40B4-BE49-F238E27FC236}">
                <a16:creationId xmlns:a16="http://schemas.microsoft.com/office/drawing/2014/main" id="{8682E482-2B83-DF2E-215C-09A72904B8DD}"/>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797452" y="485441"/>
            <a:ext cx="903793" cy="443827"/>
          </a:xfrm>
          <a:prstGeom prst="rect">
            <a:avLst/>
          </a:prstGeom>
        </p:spPr>
      </p:pic>
      <p:sp>
        <p:nvSpPr>
          <p:cNvPr id="2" name="Rectangle 6">
            <a:extLst>
              <a:ext uri="{FF2B5EF4-FFF2-40B4-BE49-F238E27FC236}">
                <a16:creationId xmlns:a16="http://schemas.microsoft.com/office/drawing/2014/main" id="{A0F445E1-979D-A4F9-68A4-117A1C800D5D}"/>
              </a:ext>
            </a:extLst>
          </p:cNvPr>
          <p:cNvSpPr>
            <a:spLocks noGrp="1" noChangeArrowheads="1"/>
          </p:cNvSpPr>
          <p:nvPr>
            <p:ph type="sldNum" sz="quarter" idx="4"/>
          </p:nvPr>
        </p:nvSpPr>
        <p:spPr bwMode="black">
          <a:xfrm>
            <a:off x="8408123" y="4542263"/>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3" name="Rectangle 10">
            <a:extLst>
              <a:ext uri="{FF2B5EF4-FFF2-40B4-BE49-F238E27FC236}">
                <a16:creationId xmlns:a16="http://schemas.microsoft.com/office/drawing/2014/main" id="{1A9D2492-AEC7-AD15-290C-AF26ADDD5844}"/>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
        <p:nvSpPr>
          <p:cNvPr id="4" name="Title 1">
            <a:extLst>
              <a:ext uri="{FF2B5EF4-FFF2-40B4-BE49-F238E27FC236}">
                <a16:creationId xmlns:a16="http://schemas.microsoft.com/office/drawing/2014/main" id="{0FB8B0CD-1A7B-4820-0C21-0FC3F8E96C5E}"/>
              </a:ext>
            </a:extLst>
          </p:cNvPr>
          <p:cNvSpPr>
            <a:spLocks noGrp="1"/>
          </p:cNvSpPr>
          <p:nvPr>
            <p:ph type="ctrTitle" hasCustomPrompt="1"/>
          </p:nvPr>
        </p:nvSpPr>
        <p:spPr>
          <a:xfrm>
            <a:off x="442755" y="1293539"/>
            <a:ext cx="8258490" cy="1487216"/>
          </a:xfrm>
        </p:spPr>
        <p:txBody>
          <a:bodyPr anchor="b"/>
          <a:lstStyle>
            <a:lvl1pPr algn="ctr">
              <a:lnSpc>
                <a:spcPts val="7500"/>
              </a:lnSpc>
              <a:defRPr sz="7500"/>
            </a:lvl1pPr>
          </a:lstStyle>
          <a:p>
            <a:r>
              <a:rPr lang="en-US"/>
              <a:t>Divider</a:t>
            </a:r>
          </a:p>
        </p:txBody>
      </p:sp>
      <p:sp>
        <p:nvSpPr>
          <p:cNvPr id="5" name="Subtitle 2">
            <a:extLst>
              <a:ext uri="{FF2B5EF4-FFF2-40B4-BE49-F238E27FC236}">
                <a16:creationId xmlns:a16="http://schemas.microsoft.com/office/drawing/2014/main" id="{31984AC6-0877-1F2C-3E80-7C5D7B63786B}"/>
              </a:ext>
            </a:extLst>
          </p:cNvPr>
          <p:cNvSpPr>
            <a:spLocks noGrp="1"/>
          </p:cNvSpPr>
          <p:nvPr>
            <p:ph type="subTitle" idx="1" hasCustomPrompt="1"/>
          </p:nvPr>
        </p:nvSpPr>
        <p:spPr>
          <a:xfrm>
            <a:off x="442755" y="2553244"/>
            <a:ext cx="8258490" cy="851597"/>
          </a:xfrm>
        </p:spPr>
        <p:txBody>
          <a:bodyPr/>
          <a:lstStyle>
            <a:lvl1pPr marL="0" indent="0" algn="ctr">
              <a:buNone/>
              <a:defRPr sz="40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HERE</a:t>
            </a:r>
          </a:p>
        </p:txBody>
      </p:sp>
    </p:spTree>
    <p:extLst>
      <p:ext uri="{BB962C8B-B14F-4D97-AF65-F5344CB8AC3E}">
        <p14:creationId xmlns:p14="http://schemas.microsoft.com/office/powerpoint/2010/main" val="36858006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15" name="Freeform 7">
            <a:extLst>
              <a:ext uri="{FF2B5EF4-FFF2-40B4-BE49-F238E27FC236}">
                <a16:creationId xmlns:a16="http://schemas.microsoft.com/office/drawing/2014/main" id="{E102EF48-48CF-A722-F976-CF3AA2C4B922}"/>
              </a:ext>
            </a:extLst>
          </p:cNvPr>
          <p:cNvSpPr/>
          <p:nvPr userDrawn="1"/>
        </p:nvSpPr>
        <p:spPr>
          <a:xfrm>
            <a:off x="442755" y="485441"/>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pic>
        <p:nvPicPr>
          <p:cNvPr id="16" name="Graphic 15">
            <a:extLst>
              <a:ext uri="{FF2B5EF4-FFF2-40B4-BE49-F238E27FC236}">
                <a16:creationId xmlns:a16="http://schemas.microsoft.com/office/drawing/2014/main" id="{8682E482-2B83-DF2E-215C-09A72904B8D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797452" y="485441"/>
            <a:ext cx="903793" cy="443827"/>
          </a:xfrm>
          <a:prstGeom prst="rect">
            <a:avLst/>
          </a:prstGeom>
        </p:spPr>
      </p:pic>
      <p:sp>
        <p:nvSpPr>
          <p:cNvPr id="2" name="Rectangle 6">
            <a:extLst>
              <a:ext uri="{FF2B5EF4-FFF2-40B4-BE49-F238E27FC236}">
                <a16:creationId xmlns:a16="http://schemas.microsoft.com/office/drawing/2014/main" id="{A0F445E1-979D-A4F9-68A4-117A1C800D5D}"/>
              </a:ext>
            </a:extLst>
          </p:cNvPr>
          <p:cNvSpPr>
            <a:spLocks noGrp="1" noChangeArrowheads="1"/>
          </p:cNvSpPr>
          <p:nvPr>
            <p:ph type="sldNum" sz="quarter" idx="4"/>
          </p:nvPr>
        </p:nvSpPr>
        <p:spPr bwMode="black">
          <a:xfrm>
            <a:off x="8408123" y="4542263"/>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3" name="Rectangle 10">
            <a:extLst>
              <a:ext uri="{FF2B5EF4-FFF2-40B4-BE49-F238E27FC236}">
                <a16:creationId xmlns:a16="http://schemas.microsoft.com/office/drawing/2014/main" id="{1A9D2492-AEC7-AD15-290C-AF26ADDD5844}"/>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
        <p:nvSpPr>
          <p:cNvPr id="4" name="Title 1">
            <a:extLst>
              <a:ext uri="{FF2B5EF4-FFF2-40B4-BE49-F238E27FC236}">
                <a16:creationId xmlns:a16="http://schemas.microsoft.com/office/drawing/2014/main" id="{0FB8B0CD-1A7B-4820-0C21-0FC3F8E96C5E}"/>
              </a:ext>
            </a:extLst>
          </p:cNvPr>
          <p:cNvSpPr>
            <a:spLocks noGrp="1"/>
          </p:cNvSpPr>
          <p:nvPr>
            <p:ph type="ctrTitle" hasCustomPrompt="1"/>
          </p:nvPr>
        </p:nvSpPr>
        <p:spPr>
          <a:xfrm>
            <a:off x="442755" y="1003608"/>
            <a:ext cx="8258490" cy="1487216"/>
          </a:xfrm>
        </p:spPr>
        <p:txBody>
          <a:bodyPr anchor="b"/>
          <a:lstStyle>
            <a:lvl1pPr algn="ctr">
              <a:lnSpc>
                <a:spcPts val="7500"/>
              </a:lnSpc>
              <a:defRPr sz="7500"/>
            </a:lvl1pPr>
          </a:lstStyle>
          <a:p>
            <a:r>
              <a:rPr lang="en-US"/>
              <a:t>Thank you</a:t>
            </a:r>
          </a:p>
        </p:txBody>
      </p:sp>
      <p:sp>
        <p:nvSpPr>
          <p:cNvPr id="6" name="Text Placeholder 4">
            <a:extLst>
              <a:ext uri="{FF2B5EF4-FFF2-40B4-BE49-F238E27FC236}">
                <a16:creationId xmlns:a16="http://schemas.microsoft.com/office/drawing/2014/main" id="{0072EE44-0C08-5E13-EF46-08E87D033753}"/>
              </a:ext>
            </a:extLst>
          </p:cNvPr>
          <p:cNvSpPr>
            <a:spLocks noGrp="1"/>
          </p:cNvSpPr>
          <p:nvPr>
            <p:ph type="body" sz="quarter" idx="10" hasCustomPrompt="1"/>
          </p:nvPr>
        </p:nvSpPr>
        <p:spPr>
          <a:xfrm>
            <a:off x="442753" y="2357686"/>
            <a:ext cx="8258491" cy="1443038"/>
          </a:xfrm>
          <a:prstGeom prst="rect">
            <a:avLst/>
          </a:prstGeom>
        </p:spPr>
        <p:txBody>
          <a:bodyPr/>
          <a:lstStyle>
            <a:lvl1pPr algn="ctr">
              <a:spcBef>
                <a:spcPts val="150"/>
              </a:spcBef>
              <a:defRPr b="0">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Name</a:t>
            </a:r>
          </a:p>
          <a:p>
            <a:pPr lvl="0"/>
            <a:r>
              <a:rPr lang="en-US"/>
              <a:t>YMCA OF THE USA</a:t>
            </a:r>
          </a:p>
          <a:p>
            <a:pPr lvl="0"/>
            <a:r>
              <a:rPr lang="en-US"/>
              <a:t>800 872 9622</a:t>
            </a:r>
          </a:p>
          <a:p>
            <a:pPr lvl="0"/>
            <a:r>
              <a:rPr lang="en-US"/>
              <a:t>name.name@ymca.net</a:t>
            </a:r>
          </a:p>
        </p:txBody>
      </p:sp>
    </p:spTree>
    <p:extLst>
      <p:ext uri="{BB962C8B-B14F-4D97-AF65-F5344CB8AC3E}">
        <p14:creationId xmlns:p14="http://schemas.microsoft.com/office/powerpoint/2010/main" val="28508264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4"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0" name="Text Placeholder 13"/>
          <p:cNvSpPr>
            <a:spLocks noGrp="1"/>
          </p:cNvSpPr>
          <p:nvPr>
            <p:ph type="body" sz="quarter" idx="14" hasCustomPrompt="1"/>
          </p:nvPr>
        </p:nvSpPr>
        <p:spPr>
          <a:xfrm>
            <a:off x="356625"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spTree>
    <p:extLst>
      <p:ext uri="{BB962C8B-B14F-4D97-AF65-F5344CB8AC3E}">
        <p14:creationId xmlns:p14="http://schemas.microsoft.com/office/powerpoint/2010/main" val="7969813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29216463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vider 1 or Agenda">
    <p:bg>
      <p:bgPr>
        <a:gradFill>
          <a:gsLst>
            <a:gs pos="0">
              <a:srgbClr val="20BDBE"/>
            </a:gs>
            <a:gs pos="56000">
              <a:srgbClr val="01A490"/>
            </a:gs>
            <a:gs pos="100000">
              <a:srgbClr val="006B6B"/>
            </a:gs>
          </a:gsLst>
          <a:lin ang="162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a:p>
        </p:txBody>
      </p:sp>
      <p:sp>
        <p:nvSpPr>
          <p:cNvPr id="5" name="Footer Placeholder 4"/>
          <p:cNvSpPr>
            <a:spLocks noGrp="1"/>
          </p:cNvSpPr>
          <p:nvPr>
            <p:ph type="ftr" sz="quarter" idx="11"/>
          </p:nvPr>
        </p:nvSpPr>
        <p:spPr/>
        <p:txBody>
          <a:bodyPr/>
          <a:lstStyle>
            <a:lvl1pPr>
              <a:defRPr smtClean="0">
                <a:solidFill>
                  <a:schemeClr val="bg2"/>
                </a:solidFill>
                <a:latin typeface="Verdana" pitchFamily="64" charset="0"/>
                <a:ea typeface="ＭＳ Ｐゴシック" pitchFamily="64" charset="-128"/>
                <a:cs typeface="ＭＳ Ｐゴシック" pitchFamily="64" charset="-128"/>
              </a:defRPr>
            </a:lvl1pPr>
          </a:lstStyle>
          <a:p>
            <a:pPr>
              <a:defRPr/>
            </a:pPr>
            <a:endParaRPr lang="en-US"/>
          </a:p>
        </p:txBody>
      </p:sp>
      <p:sp>
        <p:nvSpPr>
          <p:cNvPr id="6" name="Content Placeholder 2"/>
          <p:cNvSpPr>
            <a:spLocks noGrp="1"/>
          </p:cNvSpPr>
          <p:nvPr>
            <p:ph idx="1"/>
          </p:nvPr>
        </p:nvSpPr>
        <p:spPr>
          <a:xfrm>
            <a:off x="354022" y="1304933"/>
            <a:ext cx="8339137" cy="3281363"/>
          </a:xfrm>
        </p:spPr>
        <p:txBody>
          <a:bodyPr/>
          <a:lstStyle>
            <a:lvl1pPr marL="342830" indent="-342830">
              <a:spcBef>
                <a:spcPts val="396"/>
              </a:spcBef>
              <a:buFont typeface="+mj-lt"/>
              <a:buAutoNum type="arabicPeriod"/>
              <a:defRPr sz="1650" b="1" cap="all" baseline="0">
                <a:solidFill>
                  <a:schemeClr val="bg1"/>
                </a:solidFill>
              </a:defRPr>
            </a:lvl1pPr>
            <a:lvl2pPr marL="555386" indent="-212558">
              <a:spcBef>
                <a:spcPts val="396"/>
              </a:spcBef>
              <a:buSzPct val="100000"/>
              <a:buFont typeface="Verdana" pitchFamily="34" charset="0"/>
              <a:buChar char="–"/>
              <a:defRPr sz="1650" baseline="0">
                <a:solidFill>
                  <a:schemeClr val="bg1"/>
                </a:solidFill>
              </a:defRPr>
            </a:lvl2pPr>
            <a:lvl3pPr marL="857081">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474184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vider 2">
    <p:bg>
      <p:bgPr>
        <a:gradFill>
          <a:gsLst>
            <a:gs pos="0">
              <a:srgbClr val="20BDBE"/>
            </a:gs>
            <a:gs pos="56000">
              <a:srgbClr val="01A490"/>
            </a:gs>
            <a:gs pos="100000">
              <a:srgbClr val="006B6B"/>
            </a:gs>
          </a:gsLst>
          <a:lin ang="162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81178"/>
            <a:ext cx="8732520" cy="1227582"/>
          </a:xfrm>
        </p:spPr>
        <p:txBody>
          <a:bodyPr/>
          <a:lstStyle>
            <a:lvl1pPr algn="l">
              <a:lnSpc>
                <a:spcPct val="80000"/>
              </a:lnSpc>
              <a:defRPr sz="4800" b="1" cap="all">
                <a:solidFill>
                  <a:schemeClr val="bg1"/>
                </a:solidFill>
              </a:defRPr>
            </a:lvl1pPr>
          </a:lstStyle>
          <a:p>
            <a:r>
              <a:rPr lang="en-US"/>
              <a:t>Click to edit</a:t>
            </a:r>
            <a:br>
              <a:rPr lang="en-US"/>
            </a:br>
            <a:r>
              <a:rPr lang="en-US"/>
              <a:t>Master title</a:t>
            </a:r>
            <a:br>
              <a:rPr lang="en-US"/>
            </a:br>
            <a:r>
              <a:rPr lang="en-US"/>
              <a:t>style</a:t>
            </a:r>
          </a:p>
        </p:txBody>
      </p:sp>
    </p:spTree>
    <p:extLst>
      <p:ext uri="{BB962C8B-B14F-4D97-AF65-F5344CB8AC3E}">
        <p14:creationId xmlns:p14="http://schemas.microsoft.com/office/powerpoint/2010/main" val="5582903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ank You with Name">
    <p:bg>
      <p:bgPr>
        <a:gradFill>
          <a:gsLst>
            <a:gs pos="0">
              <a:srgbClr val="20BDBE"/>
            </a:gs>
            <a:gs pos="56000">
              <a:srgbClr val="01A490"/>
            </a:gs>
            <a:gs pos="100000">
              <a:srgbClr val="006B6B"/>
            </a:gs>
          </a:gsLst>
          <a:lin ang="162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067125"/>
            <a:ext cx="8732520" cy="711803"/>
          </a:xfrm>
        </p:spPr>
        <p:txBody>
          <a:bodyPr/>
          <a:lstStyle>
            <a:lvl1pPr algn="l">
              <a:lnSpc>
                <a:spcPct val="80000"/>
              </a:lnSpc>
              <a:defRPr sz="4800" b="1" cap="all">
                <a:solidFill>
                  <a:schemeClr val="bg1"/>
                </a:solidFill>
              </a:defRPr>
            </a:lvl1pPr>
          </a:lstStyle>
          <a:p>
            <a:r>
              <a:rPr lang="en-US"/>
              <a:t>THANK YOU</a:t>
            </a:r>
          </a:p>
        </p:txBody>
      </p:sp>
      <p:sp>
        <p:nvSpPr>
          <p:cNvPr id="5" name="Text Placeholder 4"/>
          <p:cNvSpPr>
            <a:spLocks noGrp="1"/>
          </p:cNvSpPr>
          <p:nvPr>
            <p:ph type="body" sz="quarter" idx="10" hasCustomPrompt="1"/>
          </p:nvPr>
        </p:nvSpPr>
        <p:spPr>
          <a:xfrm>
            <a:off x="276225" y="3350419"/>
            <a:ext cx="7048500" cy="1443038"/>
          </a:xfrm>
        </p:spPr>
        <p:txBody>
          <a:bodyPr/>
          <a:lstStyle>
            <a:lvl1pPr>
              <a:spcBef>
                <a:spcPts val="15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Name</a:t>
            </a:r>
          </a:p>
          <a:p>
            <a:pPr lvl="0"/>
            <a:r>
              <a:rPr lang="en-US"/>
              <a:t>YMCA OF THE USA</a:t>
            </a:r>
          </a:p>
          <a:p>
            <a:pPr lvl="0"/>
            <a:r>
              <a:rPr lang="en-US"/>
              <a:t>800 872 9622</a:t>
            </a:r>
          </a:p>
          <a:p>
            <a:pPr lvl="0"/>
            <a:r>
              <a:rPr lang="en-US"/>
              <a:t>name.name@ymca.net</a:t>
            </a:r>
          </a:p>
        </p:txBody>
      </p:sp>
      <p:pic>
        <p:nvPicPr>
          <p:cNvPr id="6" name="Picture 5"/>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4813" y="349758"/>
            <a:ext cx="1028700" cy="788670"/>
          </a:xfrm>
          <a:prstGeom prst="rect">
            <a:avLst/>
          </a:prstGeom>
        </p:spPr>
      </p:pic>
    </p:spTree>
    <p:extLst>
      <p:ext uri="{BB962C8B-B14F-4D97-AF65-F5344CB8AC3E}">
        <p14:creationId xmlns:p14="http://schemas.microsoft.com/office/powerpoint/2010/main" val="20059165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4022" y="1304933"/>
            <a:ext cx="4092575"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8989" y="1304933"/>
            <a:ext cx="4094162"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14056677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30" indent="0">
              <a:buNone/>
              <a:defRPr sz="1500" b="1"/>
            </a:lvl2pPr>
            <a:lvl3pPr marL="685664" indent="0">
              <a:buNone/>
              <a:defRPr sz="1350" b="1"/>
            </a:lvl3pPr>
            <a:lvl4pPr marL="1028496" indent="0">
              <a:buNone/>
              <a:defRPr sz="1200" b="1"/>
            </a:lvl4pPr>
            <a:lvl5pPr marL="1371328" indent="0">
              <a:buNone/>
              <a:defRPr sz="1200" b="1"/>
            </a:lvl5pPr>
            <a:lvl6pPr marL="1714163" indent="0">
              <a:buNone/>
              <a:defRPr sz="1200" b="1"/>
            </a:lvl6pPr>
            <a:lvl7pPr marL="2056991" indent="0">
              <a:buNone/>
              <a:defRPr sz="1200" b="1"/>
            </a:lvl7pPr>
            <a:lvl8pPr marL="2399820" indent="0">
              <a:buNone/>
              <a:defRPr sz="1200" b="1"/>
            </a:lvl8pPr>
            <a:lvl9pPr marL="274265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4" y="1151335"/>
            <a:ext cx="4041775" cy="479822"/>
          </a:xfrm>
        </p:spPr>
        <p:txBody>
          <a:bodyPr anchor="b"/>
          <a:lstStyle>
            <a:lvl1pPr marL="0" indent="0">
              <a:buNone/>
              <a:defRPr sz="1800" b="1"/>
            </a:lvl1pPr>
            <a:lvl2pPr marL="342830" indent="0">
              <a:buNone/>
              <a:defRPr sz="1500" b="1"/>
            </a:lvl2pPr>
            <a:lvl3pPr marL="685664" indent="0">
              <a:buNone/>
              <a:defRPr sz="1350" b="1"/>
            </a:lvl3pPr>
            <a:lvl4pPr marL="1028496" indent="0">
              <a:buNone/>
              <a:defRPr sz="1200" b="1"/>
            </a:lvl4pPr>
            <a:lvl5pPr marL="1371328" indent="0">
              <a:buNone/>
              <a:defRPr sz="1200" b="1"/>
            </a:lvl5pPr>
            <a:lvl6pPr marL="1714163" indent="0">
              <a:buNone/>
              <a:defRPr sz="1200" b="1"/>
            </a:lvl6pPr>
            <a:lvl7pPr marL="2056991" indent="0">
              <a:buNone/>
              <a:defRPr sz="1200" b="1"/>
            </a:lvl7pPr>
            <a:lvl8pPr marL="2399820" indent="0">
              <a:buNone/>
              <a:defRPr sz="1200" b="1"/>
            </a:lvl8pPr>
            <a:lvl9pPr marL="274265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4"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17892261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30783100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27808981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7"/>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830" indent="0">
              <a:buNone/>
              <a:defRPr sz="900"/>
            </a:lvl2pPr>
            <a:lvl3pPr marL="685664" indent="0">
              <a:buNone/>
              <a:defRPr sz="750"/>
            </a:lvl3pPr>
            <a:lvl4pPr marL="1028496" indent="0">
              <a:buNone/>
              <a:defRPr sz="675"/>
            </a:lvl4pPr>
            <a:lvl5pPr marL="1371328" indent="0">
              <a:buNone/>
              <a:defRPr sz="675"/>
            </a:lvl5pPr>
            <a:lvl6pPr marL="1714163" indent="0">
              <a:buNone/>
              <a:defRPr sz="675"/>
            </a:lvl6pPr>
            <a:lvl7pPr marL="2056991" indent="0">
              <a:buNone/>
              <a:defRPr sz="675"/>
            </a:lvl7pPr>
            <a:lvl8pPr marL="2399820" indent="0">
              <a:buNone/>
              <a:defRPr sz="675"/>
            </a:lvl8pPr>
            <a:lvl9pPr marL="2742650"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38787118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30" indent="0">
              <a:buNone/>
              <a:defRPr sz="2100"/>
            </a:lvl2pPr>
            <a:lvl3pPr marL="685664" indent="0">
              <a:buNone/>
              <a:defRPr sz="1800"/>
            </a:lvl3pPr>
            <a:lvl4pPr marL="1028496" indent="0">
              <a:buNone/>
              <a:defRPr sz="1500"/>
            </a:lvl4pPr>
            <a:lvl5pPr marL="1371328" indent="0">
              <a:buNone/>
              <a:defRPr sz="1500"/>
            </a:lvl5pPr>
            <a:lvl6pPr marL="1714163" indent="0">
              <a:buNone/>
              <a:defRPr sz="1500"/>
            </a:lvl6pPr>
            <a:lvl7pPr marL="2056991" indent="0">
              <a:buNone/>
              <a:defRPr sz="1500"/>
            </a:lvl7pPr>
            <a:lvl8pPr marL="2399820" indent="0">
              <a:buNone/>
              <a:defRPr sz="1500"/>
            </a:lvl8pPr>
            <a:lvl9pPr marL="274265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11"/>
            <a:ext cx="5486400" cy="603647"/>
          </a:xfrm>
        </p:spPr>
        <p:txBody>
          <a:bodyPr/>
          <a:lstStyle>
            <a:lvl1pPr marL="0" indent="0">
              <a:buNone/>
              <a:defRPr sz="1050"/>
            </a:lvl1pPr>
            <a:lvl2pPr marL="342830" indent="0">
              <a:buNone/>
              <a:defRPr sz="900"/>
            </a:lvl2pPr>
            <a:lvl3pPr marL="685664" indent="0">
              <a:buNone/>
              <a:defRPr sz="750"/>
            </a:lvl3pPr>
            <a:lvl4pPr marL="1028496" indent="0">
              <a:buNone/>
              <a:defRPr sz="675"/>
            </a:lvl4pPr>
            <a:lvl5pPr marL="1371328" indent="0">
              <a:buNone/>
              <a:defRPr sz="675"/>
            </a:lvl5pPr>
            <a:lvl6pPr marL="1714163" indent="0">
              <a:buNone/>
              <a:defRPr sz="675"/>
            </a:lvl6pPr>
            <a:lvl7pPr marL="2056991" indent="0">
              <a:buNone/>
              <a:defRPr sz="675"/>
            </a:lvl7pPr>
            <a:lvl8pPr marL="2399820" indent="0">
              <a:buNone/>
              <a:defRPr sz="675"/>
            </a:lvl8pPr>
            <a:lvl9pPr marL="2742650"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9932590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1331210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9" y="246462"/>
            <a:ext cx="2092325" cy="43398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8622" y="246462"/>
            <a:ext cx="6129337" cy="43398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6747677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4"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0" name="Text Placeholder 13"/>
          <p:cNvSpPr>
            <a:spLocks noGrp="1"/>
          </p:cNvSpPr>
          <p:nvPr>
            <p:ph type="body" sz="quarter" idx="14" hasCustomPrompt="1"/>
          </p:nvPr>
        </p:nvSpPr>
        <p:spPr>
          <a:xfrm>
            <a:off x="356625"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extLst>
      <p:ext uri="{BB962C8B-B14F-4D97-AF65-F5344CB8AC3E}">
        <p14:creationId xmlns:p14="http://schemas.microsoft.com/office/powerpoint/2010/main" val="32087281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4"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0" name="Text Placeholder 13"/>
          <p:cNvSpPr>
            <a:spLocks noGrp="1"/>
          </p:cNvSpPr>
          <p:nvPr>
            <p:ph type="body" sz="quarter" idx="14" hasCustomPrompt="1"/>
          </p:nvPr>
        </p:nvSpPr>
        <p:spPr>
          <a:xfrm>
            <a:off x="356625"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extLst>
      <p:ext uri="{BB962C8B-B14F-4D97-AF65-F5344CB8AC3E}">
        <p14:creationId xmlns:p14="http://schemas.microsoft.com/office/powerpoint/2010/main" val="393499403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4"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0" name="Text Placeholder 13"/>
          <p:cNvSpPr>
            <a:spLocks noGrp="1"/>
          </p:cNvSpPr>
          <p:nvPr>
            <p:ph type="body" sz="quarter" idx="14" hasCustomPrompt="1"/>
          </p:nvPr>
        </p:nvSpPr>
        <p:spPr>
          <a:xfrm>
            <a:off x="356625"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extLst>
      <p:ext uri="{BB962C8B-B14F-4D97-AF65-F5344CB8AC3E}">
        <p14:creationId xmlns:p14="http://schemas.microsoft.com/office/powerpoint/2010/main" val="13201336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AF_all_bold">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5"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0" name="Text Placeholder 13"/>
          <p:cNvSpPr>
            <a:spLocks noGrp="1"/>
          </p:cNvSpPr>
          <p:nvPr>
            <p:ph type="body" sz="quarter" idx="14" hasCustomPrompt="1"/>
          </p:nvPr>
        </p:nvSpPr>
        <p:spPr>
          <a:xfrm>
            <a:off x="356626"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3" name="Picture 2"/>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extLst>
      <p:ext uri="{BB962C8B-B14F-4D97-AF65-F5344CB8AC3E}">
        <p14:creationId xmlns:p14="http://schemas.microsoft.com/office/powerpoint/2010/main" val="4171775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Divider 1 or Agenda">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a:p>
        </p:txBody>
      </p:sp>
      <p:sp>
        <p:nvSpPr>
          <p:cNvPr id="5" name="Footer Placeholder 4"/>
          <p:cNvSpPr>
            <a:spLocks noGrp="1"/>
          </p:cNvSpPr>
          <p:nvPr>
            <p:ph type="ftr" sz="quarter" idx="11"/>
          </p:nvPr>
        </p:nvSpPr>
        <p:spPr/>
        <p:txBody>
          <a:bodyPr/>
          <a:lstStyle>
            <a:lvl1pPr>
              <a:defRPr smtClean="0">
                <a:solidFill>
                  <a:schemeClr val="bg2"/>
                </a:solidFill>
                <a:latin typeface="Verdana" pitchFamily="64" charset="0"/>
                <a:ea typeface="ＭＳ Ｐゴシック" pitchFamily="64" charset="-128"/>
                <a:cs typeface="ＭＳ Ｐゴシック" pitchFamily="64" charset="-128"/>
              </a:defRPr>
            </a:lvl1pPr>
          </a:lstStyle>
          <a:p>
            <a:pPr>
              <a:defRPr/>
            </a:pPr>
            <a:endParaRPr lang="en-US"/>
          </a:p>
        </p:txBody>
      </p:sp>
      <p:sp>
        <p:nvSpPr>
          <p:cNvPr id="6" name="Content Placeholder 2"/>
          <p:cNvSpPr>
            <a:spLocks noGrp="1"/>
          </p:cNvSpPr>
          <p:nvPr>
            <p:ph idx="1"/>
          </p:nvPr>
        </p:nvSpPr>
        <p:spPr>
          <a:xfrm>
            <a:off x="354023" y="1304934"/>
            <a:ext cx="8339137" cy="3281363"/>
          </a:xfrm>
        </p:spPr>
        <p:txBody>
          <a:bodyPr/>
          <a:lstStyle>
            <a:lvl1pPr marL="342821" indent="-342821">
              <a:spcBef>
                <a:spcPts val="396"/>
              </a:spcBef>
              <a:buFont typeface="+mj-lt"/>
              <a:buAutoNum type="arabicPeriod"/>
              <a:defRPr sz="1650" b="1" cap="all" baseline="0">
                <a:solidFill>
                  <a:schemeClr val="bg1"/>
                </a:solidFill>
              </a:defRPr>
            </a:lvl1pPr>
            <a:lvl2pPr marL="555372" indent="-212553">
              <a:spcBef>
                <a:spcPts val="396"/>
              </a:spcBef>
              <a:buSzPct val="100000"/>
              <a:buFont typeface="Verdana" pitchFamily="34" charset="0"/>
              <a:buChar char="–"/>
              <a:defRPr sz="1650" baseline="0">
                <a:solidFill>
                  <a:schemeClr val="bg1"/>
                </a:solidFill>
              </a:defRPr>
            </a:lvl2pPr>
            <a:lvl3pPr marL="857060">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9198940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Divider 2">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81178"/>
            <a:ext cx="8732520" cy="1227582"/>
          </a:xfrm>
        </p:spPr>
        <p:txBody>
          <a:bodyPr/>
          <a:lstStyle>
            <a:lvl1pPr algn="l">
              <a:lnSpc>
                <a:spcPct val="80000"/>
              </a:lnSpc>
              <a:defRPr sz="4800" b="1" cap="all">
                <a:solidFill>
                  <a:schemeClr val="bg1"/>
                </a:solidFill>
              </a:defRPr>
            </a:lvl1pPr>
          </a:lstStyle>
          <a:p>
            <a:r>
              <a:rPr lang="en-US"/>
              <a:t>Click to edit</a:t>
            </a:r>
            <a:br>
              <a:rPr lang="en-US"/>
            </a:br>
            <a:r>
              <a:rPr lang="en-US"/>
              <a:t>Master title</a:t>
            </a:r>
            <a:br>
              <a:rPr lang="en-US"/>
            </a:br>
            <a:r>
              <a:rPr lang="en-US"/>
              <a:t>style</a:t>
            </a:r>
          </a:p>
        </p:txBody>
      </p:sp>
    </p:spTree>
    <p:extLst>
      <p:ext uri="{BB962C8B-B14F-4D97-AF65-F5344CB8AC3E}">
        <p14:creationId xmlns:p14="http://schemas.microsoft.com/office/powerpoint/2010/main" val="35927763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hank You with Nam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067126"/>
            <a:ext cx="8732520" cy="711803"/>
          </a:xfrm>
        </p:spPr>
        <p:txBody>
          <a:bodyPr/>
          <a:lstStyle>
            <a:lvl1pPr algn="l">
              <a:lnSpc>
                <a:spcPct val="80000"/>
              </a:lnSpc>
              <a:defRPr sz="4800" b="1" cap="all">
                <a:solidFill>
                  <a:schemeClr val="bg1"/>
                </a:solidFill>
              </a:defRPr>
            </a:lvl1pPr>
          </a:lstStyle>
          <a:p>
            <a:r>
              <a:rPr lang="en-US"/>
              <a:t>THANK YOU</a:t>
            </a:r>
          </a:p>
        </p:txBody>
      </p:sp>
      <p:sp>
        <p:nvSpPr>
          <p:cNvPr id="5" name="Text Placeholder 4"/>
          <p:cNvSpPr>
            <a:spLocks noGrp="1"/>
          </p:cNvSpPr>
          <p:nvPr>
            <p:ph type="body" sz="quarter" idx="10" hasCustomPrompt="1"/>
          </p:nvPr>
        </p:nvSpPr>
        <p:spPr>
          <a:xfrm>
            <a:off x="276225" y="3350419"/>
            <a:ext cx="7048500" cy="1443038"/>
          </a:xfrm>
        </p:spPr>
        <p:txBody>
          <a:bodyPr/>
          <a:lstStyle>
            <a:lvl1pPr>
              <a:spcBef>
                <a:spcPts val="15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Name</a:t>
            </a:r>
          </a:p>
          <a:p>
            <a:pPr lvl="0"/>
            <a:r>
              <a:rPr lang="en-US"/>
              <a:t>YMCA OF THE USA</a:t>
            </a:r>
          </a:p>
          <a:p>
            <a:pPr lvl="0"/>
            <a:r>
              <a:rPr lang="en-US"/>
              <a:t>800 872 9622</a:t>
            </a:r>
          </a:p>
          <a:p>
            <a:pPr lvl="0"/>
            <a:r>
              <a:rPr lang="en-US"/>
              <a:t>name.name@ymca.net</a:t>
            </a:r>
          </a:p>
        </p:txBody>
      </p:sp>
      <p:pic>
        <p:nvPicPr>
          <p:cNvPr id="6" name="Picture 5"/>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4813" y="349758"/>
            <a:ext cx="1028700" cy="788670"/>
          </a:xfrm>
          <a:prstGeom prst="rect">
            <a:avLst/>
          </a:prstGeom>
        </p:spPr>
      </p:pic>
    </p:spTree>
    <p:extLst>
      <p:ext uri="{BB962C8B-B14F-4D97-AF65-F5344CB8AC3E}">
        <p14:creationId xmlns:p14="http://schemas.microsoft.com/office/powerpoint/2010/main" val="146577403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21" indent="0">
              <a:buNone/>
              <a:defRPr sz="1500" b="1"/>
            </a:lvl2pPr>
            <a:lvl3pPr marL="685647" indent="0">
              <a:buNone/>
              <a:defRPr sz="1350" b="1"/>
            </a:lvl3pPr>
            <a:lvl4pPr marL="1028471" indent="0">
              <a:buNone/>
              <a:defRPr sz="1200" b="1"/>
            </a:lvl4pPr>
            <a:lvl5pPr marL="1371294" indent="0">
              <a:buNone/>
              <a:defRPr sz="1200" b="1"/>
            </a:lvl5pPr>
            <a:lvl6pPr marL="1714121" indent="0">
              <a:buNone/>
              <a:defRPr sz="1200" b="1"/>
            </a:lvl6pPr>
            <a:lvl7pPr marL="2056940" indent="0">
              <a:buNone/>
              <a:defRPr sz="1200" b="1"/>
            </a:lvl7pPr>
            <a:lvl8pPr marL="2399760" indent="0">
              <a:buNone/>
              <a:defRPr sz="1200" b="1"/>
            </a:lvl8pPr>
            <a:lvl9pPr marL="2742581"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5" y="1151335"/>
            <a:ext cx="4041775" cy="479822"/>
          </a:xfrm>
        </p:spPr>
        <p:txBody>
          <a:bodyPr anchor="b"/>
          <a:lstStyle>
            <a:lvl1pPr marL="0" indent="0">
              <a:buNone/>
              <a:defRPr sz="1800" b="1"/>
            </a:lvl1pPr>
            <a:lvl2pPr marL="342821" indent="0">
              <a:buNone/>
              <a:defRPr sz="1500" b="1"/>
            </a:lvl2pPr>
            <a:lvl3pPr marL="685647" indent="0">
              <a:buNone/>
              <a:defRPr sz="1350" b="1"/>
            </a:lvl3pPr>
            <a:lvl4pPr marL="1028471" indent="0">
              <a:buNone/>
              <a:defRPr sz="1200" b="1"/>
            </a:lvl4pPr>
            <a:lvl5pPr marL="1371294" indent="0">
              <a:buNone/>
              <a:defRPr sz="1200" b="1"/>
            </a:lvl5pPr>
            <a:lvl6pPr marL="1714121" indent="0">
              <a:buNone/>
              <a:defRPr sz="1200" b="1"/>
            </a:lvl6pPr>
            <a:lvl7pPr marL="2056940" indent="0">
              <a:buNone/>
              <a:defRPr sz="1200" b="1"/>
            </a:lvl7pPr>
            <a:lvl8pPr marL="2399760" indent="0">
              <a:buNone/>
              <a:defRPr sz="1200" b="1"/>
            </a:lvl8pPr>
            <a:lvl9pPr marL="2742581"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5"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377804563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821" indent="0">
              <a:buNone/>
              <a:defRPr sz="900"/>
            </a:lvl2pPr>
            <a:lvl3pPr marL="685647" indent="0">
              <a:buNone/>
              <a:defRPr sz="750"/>
            </a:lvl3pPr>
            <a:lvl4pPr marL="1028471" indent="0">
              <a:buNone/>
              <a:defRPr sz="675"/>
            </a:lvl4pPr>
            <a:lvl5pPr marL="1371294" indent="0">
              <a:buNone/>
              <a:defRPr sz="675"/>
            </a:lvl5pPr>
            <a:lvl6pPr marL="1714121" indent="0">
              <a:buNone/>
              <a:defRPr sz="675"/>
            </a:lvl6pPr>
            <a:lvl7pPr marL="2056940" indent="0">
              <a:buNone/>
              <a:defRPr sz="675"/>
            </a:lvl7pPr>
            <a:lvl8pPr marL="2399760" indent="0">
              <a:buNone/>
              <a:defRPr sz="675"/>
            </a:lvl8pPr>
            <a:lvl9pPr marL="2742581"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2056038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21" indent="0">
              <a:buNone/>
              <a:defRPr sz="2100"/>
            </a:lvl2pPr>
            <a:lvl3pPr marL="685647" indent="0">
              <a:buNone/>
              <a:defRPr sz="1800"/>
            </a:lvl3pPr>
            <a:lvl4pPr marL="1028471" indent="0">
              <a:buNone/>
              <a:defRPr sz="1500"/>
            </a:lvl4pPr>
            <a:lvl5pPr marL="1371294" indent="0">
              <a:buNone/>
              <a:defRPr sz="1500"/>
            </a:lvl5pPr>
            <a:lvl6pPr marL="1714121" indent="0">
              <a:buNone/>
              <a:defRPr sz="1500"/>
            </a:lvl6pPr>
            <a:lvl7pPr marL="2056940" indent="0">
              <a:buNone/>
              <a:defRPr sz="1500"/>
            </a:lvl7pPr>
            <a:lvl8pPr marL="2399760" indent="0">
              <a:buNone/>
              <a:defRPr sz="1500"/>
            </a:lvl8pPr>
            <a:lvl9pPr marL="2742581"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12"/>
            <a:ext cx="5486400" cy="603647"/>
          </a:xfrm>
        </p:spPr>
        <p:txBody>
          <a:bodyPr/>
          <a:lstStyle>
            <a:lvl1pPr marL="0" indent="0">
              <a:buNone/>
              <a:defRPr sz="1050"/>
            </a:lvl1pPr>
            <a:lvl2pPr marL="342821" indent="0">
              <a:buNone/>
              <a:defRPr sz="900"/>
            </a:lvl2pPr>
            <a:lvl3pPr marL="685647" indent="0">
              <a:buNone/>
              <a:defRPr sz="750"/>
            </a:lvl3pPr>
            <a:lvl4pPr marL="1028471" indent="0">
              <a:buNone/>
              <a:defRPr sz="675"/>
            </a:lvl4pPr>
            <a:lvl5pPr marL="1371294" indent="0">
              <a:buNone/>
              <a:defRPr sz="675"/>
            </a:lvl5pPr>
            <a:lvl6pPr marL="1714121" indent="0">
              <a:buNone/>
              <a:defRPr sz="675"/>
            </a:lvl6pPr>
            <a:lvl7pPr marL="2056940" indent="0">
              <a:buNone/>
              <a:defRPr sz="675"/>
            </a:lvl7pPr>
            <a:lvl8pPr marL="2399760" indent="0">
              <a:buNone/>
              <a:defRPr sz="675"/>
            </a:lvl8pPr>
            <a:lvl9pPr marL="2742581"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22384038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Contrast Title">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874AF67-BBA0-48F4-BB9F-52963443351B}"/>
              </a:ext>
            </a:extLst>
          </p:cNvPr>
          <p:cNvGraphicFramePr>
            <a:graphicFrameLocks noChangeAspect="1"/>
          </p:cNvGraphicFramePr>
          <p:nvPr userDrawn="1">
            <p:custDataLst>
              <p:tags r:id="rId1"/>
            </p:custDataLst>
            <p:extLst>
              <p:ext uri="{D42A27DB-BD31-4B8C-83A1-F6EECF244321}">
                <p14:modId xmlns:p14="http://schemas.microsoft.com/office/powerpoint/2010/main" val="3875186186"/>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3" name="Object 2" hidden="1">
                        <a:extLst>
                          <a:ext uri="{FF2B5EF4-FFF2-40B4-BE49-F238E27FC236}">
                            <a16:creationId xmlns:a16="http://schemas.microsoft.com/office/drawing/2014/main" id="{5874AF67-BBA0-48F4-BB9F-52963443351B}"/>
                          </a:ext>
                        </a:extLst>
                      </p:cNvPr>
                      <p:cNvPicPr/>
                      <p:nvPr/>
                    </p:nvPicPr>
                    <p:blipFill>
                      <a:blip r:embed="rId7"/>
                      <a:stretch>
                        <a:fillRect/>
                      </a:stretch>
                    </p:blipFill>
                    <p:spPr>
                      <a:xfrm>
                        <a:off x="1191" y="1191"/>
                        <a:ext cx="1191" cy="1191"/>
                      </a:xfrm>
                      <a:prstGeom prst="rect">
                        <a:avLst/>
                      </a:prstGeom>
                    </p:spPr>
                  </p:pic>
                </p:oleObj>
              </mc:Fallback>
            </mc:AlternateContent>
          </a:graphicData>
        </a:graphic>
      </p:graphicFrame>
      <p:sp>
        <p:nvSpPr>
          <p:cNvPr id="6" name="Documenttype">
            <a:extLst>
              <a:ext uri="{FF2B5EF4-FFF2-40B4-BE49-F238E27FC236}">
                <a16:creationId xmlns:a16="http://schemas.microsoft.com/office/drawing/2014/main" id="{17DF8046-A6E1-4674-8BDB-760D8482A561}"/>
              </a:ext>
            </a:extLst>
          </p:cNvPr>
          <p:cNvSpPr>
            <a:spLocks noGrp="1"/>
          </p:cNvSpPr>
          <p:nvPr>
            <p:ph type="body" sz="quarter" idx="13" hasCustomPrompt="1"/>
            <p:custDataLst>
              <p:tags r:id="rId2"/>
            </p:custDataLst>
          </p:nvPr>
        </p:nvSpPr>
        <p:spPr>
          <a:xfrm>
            <a:off x="413956" y="4110123"/>
            <a:ext cx="6748844" cy="161583"/>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050" b="0" dirty="0">
                <a:solidFill>
                  <a:schemeClr val="tx1"/>
                </a:solidFill>
              </a:defRPr>
            </a:lvl1pPr>
          </a:lstStyle>
          <a:p>
            <a:pPr lvl="0">
              <a:buNone/>
            </a:pPr>
            <a:r>
              <a:rPr lang="en-US"/>
              <a:t>Edit date or title/role</a:t>
            </a:r>
          </a:p>
        </p:txBody>
      </p:sp>
      <p:sp>
        <p:nvSpPr>
          <p:cNvPr id="7" name="Subtitle">
            <a:extLst>
              <a:ext uri="{FF2B5EF4-FFF2-40B4-BE49-F238E27FC236}">
                <a16:creationId xmlns:a16="http://schemas.microsoft.com/office/drawing/2014/main" id="{4F8BDEA3-99BE-4FC6-8C24-6449C957749E}"/>
              </a:ext>
            </a:extLst>
          </p:cNvPr>
          <p:cNvSpPr>
            <a:spLocks noGrp="1"/>
          </p:cNvSpPr>
          <p:nvPr>
            <p:ph type="subTitle" idx="1"/>
            <p:custDataLst>
              <p:tags r:id="rId3"/>
            </p:custDataLst>
          </p:nvPr>
        </p:nvSpPr>
        <p:spPr>
          <a:xfrm>
            <a:off x="413956" y="3672753"/>
            <a:ext cx="6748844" cy="230833"/>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500" b="1" cap="all" baseline="0" dirty="0">
                <a:solidFill>
                  <a:schemeClr val="tx1"/>
                </a:solidFill>
              </a:defRPr>
            </a:lvl1pPr>
          </a:lstStyle>
          <a:p>
            <a:pPr lvl="0">
              <a:buNone/>
            </a:pPr>
            <a:r>
              <a:rPr lang="en-US"/>
              <a:t>Click to edit Master subtitle style</a:t>
            </a:r>
          </a:p>
        </p:txBody>
      </p:sp>
      <p:sp>
        <p:nvSpPr>
          <p:cNvPr id="8" name="Title">
            <a:extLst>
              <a:ext uri="{FF2B5EF4-FFF2-40B4-BE49-F238E27FC236}">
                <a16:creationId xmlns:a16="http://schemas.microsoft.com/office/drawing/2014/main" id="{F1487ED3-2880-4EAE-9986-A7892E73C0F3}"/>
              </a:ext>
            </a:extLst>
          </p:cNvPr>
          <p:cNvSpPr>
            <a:spLocks noGrp="1"/>
          </p:cNvSpPr>
          <p:nvPr>
            <p:ph type="title"/>
            <p:custDataLst>
              <p:tags r:id="rId4"/>
            </p:custDataLst>
          </p:nvPr>
        </p:nvSpPr>
        <p:spPr>
          <a:xfrm>
            <a:off x="413956" y="1804222"/>
            <a:ext cx="6748844" cy="1107996"/>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3600" dirty="0"/>
            </a:lvl1pPr>
          </a:lstStyle>
          <a:p>
            <a:pPr lvl="0"/>
            <a:r>
              <a:rPr lang="en-US"/>
              <a:t>Click to edit Master title style</a:t>
            </a:r>
          </a:p>
        </p:txBody>
      </p:sp>
      <p:pic>
        <p:nvPicPr>
          <p:cNvPr id="9" name="Picture 8">
            <a:extLst>
              <a:ext uri="{FF2B5EF4-FFF2-40B4-BE49-F238E27FC236}">
                <a16:creationId xmlns:a16="http://schemas.microsoft.com/office/drawing/2014/main" id="{51C7054D-C689-4CF6-BA93-8EF5170D25C0}"/>
              </a:ext>
            </a:extLst>
          </p:cNvPr>
          <p:cNvPicPr>
            <a:picLocks/>
          </p:cNvPicPr>
          <p:nvPr userDrawn="1"/>
        </p:nvPicPr>
        <p:blipFill>
          <a:blip r:embed="rId8">
            <a:biLevel thresh="25000"/>
            <a:extLst>
              <a:ext uri="{28A0092B-C50C-407E-A947-70E740481C1C}">
                <a14:useLocalDpi xmlns:a14="http://schemas.microsoft.com/office/drawing/2010/main" val="0"/>
              </a:ext>
            </a:extLst>
          </a:blip>
          <a:stretch>
            <a:fillRect/>
          </a:stretch>
        </p:blipFill>
        <p:spPr bwMode="invGray">
          <a:xfrm>
            <a:off x="7459218" y="948270"/>
            <a:ext cx="1268730" cy="345004"/>
          </a:xfrm>
          <a:prstGeom prst="rect">
            <a:avLst/>
          </a:prstGeom>
        </p:spPr>
      </p:pic>
      <p:sp>
        <p:nvSpPr>
          <p:cNvPr id="10" name="TextBox 9">
            <a:extLst>
              <a:ext uri="{FF2B5EF4-FFF2-40B4-BE49-F238E27FC236}">
                <a16:creationId xmlns:a16="http://schemas.microsoft.com/office/drawing/2014/main" id="{2F495EAD-01BA-43D2-907A-0911D37D3E0E}"/>
              </a:ext>
            </a:extLst>
          </p:cNvPr>
          <p:cNvSpPr txBox="1"/>
          <p:nvPr userDrawn="1"/>
        </p:nvSpPr>
        <p:spPr>
          <a:xfrm>
            <a:off x="416052" y="5015755"/>
            <a:ext cx="992259" cy="92333"/>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600"/>
              <a:t>© 2021 YMCA of the USA</a:t>
            </a:r>
          </a:p>
        </p:txBody>
      </p:sp>
      <p:pic>
        <p:nvPicPr>
          <p:cNvPr id="12" name="Graphic 11">
            <a:extLst>
              <a:ext uri="{FF2B5EF4-FFF2-40B4-BE49-F238E27FC236}">
                <a16:creationId xmlns:a16="http://schemas.microsoft.com/office/drawing/2014/main" id="{808CC54D-79CA-45BA-8E80-CB8F08D3472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bwMode="invGray">
          <a:xfrm>
            <a:off x="413956" y="345060"/>
            <a:ext cx="1241298" cy="948214"/>
          </a:xfrm>
          <a:prstGeom prst="rect">
            <a:avLst/>
          </a:prstGeom>
        </p:spPr>
      </p:pic>
    </p:spTree>
    <p:extLst>
      <p:ext uri="{BB962C8B-B14F-4D97-AF65-F5344CB8AC3E}">
        <p14:creationId xmlns:p14="http://schemas.microsoft.com/office/powerpoint/2010/main" val="49290166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rast Defaul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D01440F-CB45-4B1E-BF2B-97953CB35508}"/>
              </a:ext>
            </a:extLst>
          </p:cNvPr>
          <p:cNvGraphicFramePr>
            <a:graphicFrameLocks noChangeAspect="1"/>
          </p:cNvGraphicFramePr>
          <p:nvPr userDrawn="1">
            <p:custDataLst>
              <p:tags r:id="rId1"/>
            </p:custDataLst>
            <p:extLst>
              <p:ext uri="{D42A27DB-BD31-4B8C-83A1-F6EECF244321}">
                <p14:modId xmlns:p14="http://schemas.microsoft.com/office/powerpoint/2010/main" val="3255076828"/>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8" imgW="413" imgH="416" progId="TCLayout.ActiveDocument.1">
                  <p:embed/>
                </p:oleObj>
              </mc:Choice>
              <mc:Fallback>
                <p:oleObj name="think-cell Slide" r:id="rId8" imgW="413" imgH="416" progId="TCLayout.ActiveDocument.1">
                  <p:embed/>
                  <p:pic>
                    <p:nvPicPr>
                      <p:cNvPr id="3" name="Object 2" hidden="1">
                        <a:extLst>
                          <a:ext uri="{FF2B5EF4-FFF2-40B4-BE49-F238E27FC236}">
                            <a16:creationId xmlns:a16="http://schemas.microsoft.com/office/drawing/2014/main" id="{6D01440F-CB45-4B1E-BF2B-97953CB35508}"/>
                          </a:ext>
                        </a:extLst>
                      </p:cNvPr>
                      <p:cNvPicPr/>
                      <p:nvPr/>
                    </p:nvPicPr>
                    <p:blipFill>
                      <a:blip r:embed="rId9"/>
                      <a:stretch>
                        <a:fillRect/>
                      </a:stretch>
                    </p:blipFill>
                    <p:spPr>
                      <a:xfrm>
                        <a:off x="1191" y="1191"/>
                        <a:ext cx="1191" cy="1191"/>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D3A330D-704F-4050-81F6-50A136E78604}"/>
              </a:ext>
            </a:extLst>
          </p:cNvPr>
          <p:cNvSpPr/>
          <p:nvPr userDrawn="1">
            <p:custDataLst>
              <p:tags r:id="rId2"/>
            </p:custDataLst>
          </p:nvPr>
        </p:nvSpPr>
        <p:spPr>
          <a:xfrm>
            <a:off x="0" y="0"/>
            <a:ext cx="119063" cy="119063"/>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0" name="Slide Number">
            <a:extLst>
              <a:ext uri="{FF2B5EF4-FFF2-40B4-BE49-F238E27FC236}">
                <a16:creationId xmlns:a16="http://schemas.microsoft.com/office/drawing/2014/main" id="{ABE213EF-B274-45EC-A4A8-9780B49BAA38}"/>
              </a:ext>
            </a:extLst>
          </p:cNvPr>
          <p:cNvSpPr>
            <a:spLocks noChangeArrowheads="1"/>
          </p:cNvSpPr>
          <p:nvPr userDrawn="1">
            <p:custDataLst>
              <p:tags r:id="rId3"/>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14" name="5. Source" hidden="1">
            <a:extLst>
              <a:ext uri="{FF2B5EF4-FFF2-40B4-BE49-F238E27FC236}">
                <a16:creationId xmlns:a16="http://schemas.microsoft.com/office/drawing/2014/main" id="{AF791CB6-CCCD-454C-955F-A831834E85EC}"/>
              </a:ext>
            </a:extLst>
          </p:cNvPr>
          <p:cNvSpPr txBox="1"/>
          <p:nvPr userDrawn="1">
            <p:custDataLst>
              <p:tags r:id="rId4"/>
            </p:custDataLst>
          </p:nvPr>
        </p:nvSpPr>
        <p:spPr>
          <a:xfrm>
            <a:off x="416051" y="4867993"/>
            <a:ext cx="7543800" cy="92333"/>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sz="600"/>
              <a:t>Source: …</a:t>
            </a:r>
          </a:p>
        </p:txBody>
      </p:sp>
      <p:sp>
        <p:nvSpPr>
          <p:cNvPr id="16" name="1. On-page tracker">
            <a:extLst>
              <a:ext uri="{FF2B5EF4-FFF2-40B4-BE49-F238E27FC236}">
                <a16:creationId xmlns:a16="http://schemas.microsoft.com/office/drawing/2014/main" id="{3CC9FAF8-69E6-4480-91E6-5F782C0D92F2}"/>
              </a:ext>
            </a:extLst>
          </p:cNvPr>
          <p:cNvSpPr>
            <a:spLocks noGrp="1"/>
          </p:cNvSpPr>
          <p:nvPr>
            <p:ph type="body" sz="quarter" idx="10" hasCustomPrompt="1"/>
            <p:custDataLst>
              <p:tags r:id="rId5"/>
            </p:custDataLst>
          </p:nvPr>
        </p:nvSpPr>
        <p:spPr>
          <a:xfrm>
            <a:off x="416051" y="31198"/>
            <a:ext cx="2882504" cy="92333"/>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600" b="0" dirty="0">
                <a:cs typeface="+mn-cs"/>
              </a:defRPr>
            </a:lvl1pPr>
          </a:lstStyle>
          <a:p>
            <a:pPr lvl="0">
              <a:buNone/>
            </a:pPr>
            <a:r>
              <a:rPr lang="en-US"/>
              <a:t>Add tracker</a:t>
            </a:r>
          </a:p>
        </p:txBody>
      </p:sp>
      <p:sp>
        <p:nvSpPr>
          <p:cNvPr id="17" name="2. Slide Title">
            <a:extLst>
              <a:ext uri="{FF2B5EF4-FFF2-40B4-BE49-F238E27FC236}">
                <a16:creationId xmlns:a16="http://schemas.microsoft.com/office/drawing/2014/main" id="{F984047C-D5FC-4155-AEF3-2780E09B3761}"/>
              </a:ext>
            </a:extLst>
          </p:cNvPr>
          <p:cNvSpPr>
            <a:spLocks noGrp="1"/>
          </p:cNvSpPr>
          <p:nvPr>
            <p:ph type="title"/>
            <p:custDataLst>
              <p:tags r:id="rId6"/>
            </p:custDataLst>
          </p:nvPr>
        </p:nvSpPr>
        <p:spPr>
          <a:xfrm>
            <a:off x="416052" y="160911"/>
            <a:ext cx="8311896" cy="288541"/>
          </a:xfrm>
          <a:prstGeom prst="rect">
            <a:avLst/>
          </a:prstGeom>
        </p:spPr>
        <p:txBody>
          <a:bodyPr vert="horz" wrap="square" lIns="0" tIns="0" rIns="0" bIns="0" rtlCol="0" anchor="t" anchorCtr="0">
            <a:spAutoFit/>
          </a:bodyPr>
          <a:lstStyle>
            <a:lvl1pPr>
              <a:defRPr lang="en-US" cap="all" dirty="0"/>
            </a:lvl1pPr>
          </a:lstStyle>
          <a:p>
            <a:pPr lvl="0"/>
            <a:r>
              <a:rPr lang="en-US"/>
              <a:t>Click to edit Master title style</a:t>
            </a:r>
          </a:p>
        </p:txBody>
      </p:sp>
    </p:spTree>
    <p:extLst>
      <p:ext uri="{BB962C8B-B14F-4D97-AF65-F5344CB8AC3E}">
        <p14:creationId xmlns:p14="http://schemas.microsoft.com/office/powerpoint/2010/main" val="38279092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rast Top Lef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6EDB0C68-81D8-4BCB-8FED-587D098337DD}"/>
              </a:ext>
            </a:extLst>
          </p:cNvPr>
          <p:cNvGraphicFramePr>
            <a:graphicFrameLocks noChangeAspect="1"/>
          </p:cNvGraphicFramePr>
          <p:nvPr userDrawn="1">
            <p:custDataLst>
              <p:tags r:id="rId1"/>
            </p:custDataLst>
            <p:extLst>
              <p:ext uri="{D42A27DB-BD31-4B8C-83A1-F6EECF244321}">
                <p14:modId xmlns:p14="http://schemas.microsoft.com/office/powerpoint/2010/main" val="3113729746"/>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8" name="Object 7" hidden="1">
                        <a:extLst>
                          <a:ext uri="{FF2B5EF4-FFF2-40B4-BE49-F238E27FC236}">
                            <a16:creationId xmlns:a16="http://schemas.microsoft.com/office/drawing/2014/main" id="{6EDB0C68-81D8-4BCB-8FED-587D098337DD}"/>
                          </a:ext>
                        </a:extLst>
                      </p:cNvPr>
                      <p:cNvPicPr/>
                      <p:nvPr/>
                    </p:nvPicPr>
                    <p:blipFill>
                      <a:blip r:embed="rId9"/>
                      <a:stretch>
                        <a:fillRect/>
                      </a:stretch>
                    </p:blipFill>
                    <p:spPr>
                      <a:xfrm>
                        <a:off x="1191" y="1191"/>
                        <a:ext cx="1191" cy="1191"/>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98EAA134-9792-4D41-898E-A83D3A4E3D69}"/>
              </a:ext>
            </a:extLst>
          </p:cNvPr>
          <p:cNvSpPr/>
          <p:nvPr userDrawn="1">
            <p:custDataLst>
              <p:tags r:id="rId2"/>
            </p:custDataLst>
          </p:nvPr>
        </p:nvSpPr>
        <p:spPr>
          <a:xfrm>
            <a:off x="0" y="0"/>
            <a:ext cx="119063" cy="119063"/>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0" name="2. Slide Title">
            <a:extLst>
              <a:ext uri="{FF2B5EF4-FFF2-40B4-BE49-F238E27FC236}">
                <a16:creationId xmlns:a16="http://schemas.microsoft.com/office/drawing/2014/main" id="{D58605D1-7F70-421A-AEFA-B9B5CB26337E}"/>
              </a:ext>
            </a:extLst>
          </p:cNvPr>
          <p:cNvSpPr>
            <a:spLocks noGrp="1"/>
          </p:cNvSpPr>
          <p:nvPr>
            <p:ph type="title"/>
            <p:custDataLst>
              <p:tags r:id="rId3"/>
            </p:custDataLst>
          </p:nvPr>
        </p:nvSpPr>
        <p:spPr>
          <a:xfrm>
            <a:off x="416052" y="1279923"/>
            <a:ext cx="2859786" cy="577081"/>
          </a:xfrm>
          <a:prstGeom prst="rect">
            <a:avLst/>
          </a:prstGeom>
        </p:spPr>
        <p:txBody>
          <a:bodyPr vert="horz" anchor="t">
            <a:noAutofit/>
          </a:bodyPr>
          <a:lstStyle>
            <a:lvl1pPr rtl="0">
              <a:lnSpc>
                <a:spcPct val="100000"/>
              </a:lnSpc>
              <a:defRPr>
                <a:ln w="6350" cap="flat">
                  <a:noFill/>
                  <a:miter lim="800000"/>
                </a:ln>
              </a:defRPr>
            </a:lvl1pPr>
          </a:lstStyle>
          <a:p>
            <a:r>
              <a:rPr lang="en-US"/>
              <a:t>Click to edit Master title style</a:t>
            </a:r>
          </a:p>
        </p:txBody>
      </p:sp>
      <p:sp>
        <p:nvSpPr>
          <p:cNvPr id="11" name="Slide Number">
            <a:extLst>
              <a:ext uri="{FF2B5EF4-FFF2-40B4-BE49-F238E27FC236}">
                <a16:creationId xmlns:a16="http://schemas.microsoft.com/office/drawing/2014/main" id="{6C0DED3D-0C92-4BBE-A006-87FC0E59A785}"/>
              </a:ext>
            </a:extLst>
          </p:cNvPr>
          <p:cNvSpPr>
            <a:spLocks noChangeArrowheads="1"/>
          </p:cNvSpPr>
          <p:nvPr userDrawn="1">
            <p:custDataLst>
              <p:tags r:id="rId4"/>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12" name="1. On-page tracker">
            <a:extLst>
              <a:ext uri="{FF2B5EF4-FFF2-40B4-BE49-F238E27FC236}">
                <a16:creationId xmlns:a16="http://schemas.microsoft.com/office/drawing/2014/main" id="{26329E44-6642-43FD-960B-B0EEACF5C807}"/>
              </a:ext>
            </a:extLst>
          </p:cNvPr>
          <p:cNvSpPr>
            <a:spLocks noGrp="1"/>
          </p:cNvSpPr>
          <p:nvPr>
            <p:ph type="body" sz="quarter" idx="10" hasCustomPrompt="1"/>
            <p:custDataLst>
              <p:tags r:id="rId5"/>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
        <p:nvSpPr>
          <p:cNvPr id="13" name="5. Source" hidden="1">
            <a:extLst>
              <a:ext uri="{FF2B5EF4-FFF2-40B4-BE49-F238E27FC236}">
                <a16:creationId xmlns:a16="http://schemas.microsoft.com/office/drawing/2014/main" id="{8D52D092-14C8-4570-B39D-95455A06A66F}"/>
              </a:ext>
            </a:extLst>
          </p:cNvPr>
          <p:cNvSpPr txBox="1"/>
          <p:nvPr userDrawn="1">
            <p:custDataLst>
              <p:tags r:id="rId6"/>
            </p:custDataLst>
          </p:nvPr>
        </p:nvSpPr>
        <p:spPr>
          <a:xfrm>
            <a:off x="416051" y="4867993"/>
            <a:ext cx="7543800" cy="92333"/>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sz="600"/>
              <a:t>Source: …</a:t>
            </a:r>
          </a:p>
        </p:txBody>
      </p:sp>
    </p:spTree>
    <p:extLst>
      <p:ext uri="{BB962C8B-B14F-4D97-AF65-F5344CB8AC3E}">
        <p14:creationId xmlns:p14="http://schemas.microsoft.com/office/powerpoint/2010/main" val="37298280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rast 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10AAB5F-CF0A-4C58-81CA-92C1A8CB9003}"/>
              </a:ext>
            </a:extLst>
          </p:cNvPr>
          <p:cNvGraphicFramePr>
            <a:graphicFrameLocks noChangeAspect="1"/>
          </p:cNvGraphicFramePr>
          <p:nvPr userDrawn="1">
            <p:custDataLst>
              <p:tags r:id="rId1"/>
            </p:custDataLst>
            <p:extLst>
              <p:ext uri="{D42A27DB-BD31-4B8C-83A1-F6EECF244321}">
                <p14:modId xmlns:p14="http://schemas.microsoft.com/office/powerpoint/2010/main" val="2267926080"/>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4" name="Object 3" hidden="1">
                        <a:extLst>
                          <a:ext uri="{FF2B5EF4-FFF2-40B4-BE49-F238E27FC236}">
                            <a16:creationId xmlns:a16="http://schemas.microsoft.com/office/drawing/2014/main" id="{E10AAB5F-CF0A-4C58-81CA-92C1A8CB9003}"/>
                          </a:ext>
                        </a:extLst>
                      </p:cNvPr>
                      <p:cNvPicPr/>
                      <p:nvPr/>
                    </p:nvPicPr>
                    <p:blipFill>
                      <a:blip r:embed="rId9"/>
                      <a:stretch>
                        <a:fillRect/>
                      </a:stretch>
                    </p:blipFill>
                    <p:spPr>
                      <a:xfrm>
                        <a:off x="1191" y="1191"/>
                        <a:ext cx="1191" cy="1191"/>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A53433-5DFE-4583-A5C0-DE3F3C3DDE88}"/>
              </a:ext>
            </a:extLst>
          </p:cNvPr>
          <p:cNvSpPr/>
          <p:nvPr userDrawn="1">
            <p:custDataLst>
              <p:tags r:id="rId2"/>
            </p:custDataLst>
          </p:nvPr>
        </p:nvSpPr>
        <p:spPr>
          <a:xfrm>
            <a:off x="0" y="0"/>
            <a:ext cx="119063" cy="119063"/>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8" name="2. Slide Title">
            <a:extLst>
              <a:ext uri="{FF2B5EF4-FFF2-40B4-BE49-F238E27FC236}">
                <a16:creationId xmlns:a16="http://schemas.microsoft.com/office/drawing/2014/main" id="{0839A0C4-B30A-47DA-8A49-470B96BCB1C1}"/>
              </a:ext>
            </a:extLst>
          </p:cNvPr>
          <p:cNvSpPr>
            <a:spLocks noGrp="1"/>
          </p:cNvSpPr>
          <p:nvPr>
            <p:ph type="title"/>
            <p:custDataLst>
              <p:tags r:id="rId3"/>
            </p:custDataLst>
          </p:nvPr>
        </p:nvSpPr>
        <p:spPr>
          <a:xfrm>
            <a:off x="416052" y="2283210"/>
            <a:ext cx="3799332" cy="577081"/>
          </a:xfrm>
          <a:prstGeom prst="rect">
            <a:avLst/>
          </a:prstGeom>
        </p:spPr>
        <p:txBody>
          <a:bodyPr vert="horz" rIns="365760" anchor="ctr">
            <a:noAutofit/>
          </a:bodyPr>
          <a:lstStyle>
            <a:lvl1pPr rtl="0">
              <a:defRPr>
                <a:ln w="6350" cap="flat">
                  <a:noFill/>
                  <a:miter lim="800000"/>
                </a:ln>
              </a:defRPr>
            </a:lvl1pPr>
          </a:lstStyle>
          <a:p>
            <a:r>
              <a:rPr lang="en-US"/>
              <a:t>Click to edit Master title style</a:t>
            </a:r>
          </a:p>
        </p:txBody>
      </p:sp>
      <p:sp>
        <p:nvSpPr>
          <p:cNvPr id="11" name="Slide Number">
            <a:extLst>
              <a:ext uri="{FF2B5EF4-FFF2-40B4-BE49-F238E27FC236}">
                <a16:creationId xmlns:a16="http://schemas.microsoft.com/office/drawing/2014/main" id="{B6E640B1-0D9C-46B0-9EF4-398163F2E3FE}"/>
              </a:ext>
            </a:extLst>
          </p:cNvPr>
          <p:cNvSpPr>
            <a:spLocks noChangeArrowheads="1"/>
          </p:cNvSpPr>
          <p:nvPr userDrawn="1">
            <p:custDataLst>
              <p:tags r:id="rId4"/>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12" name="1. On-page tracker">
            <a:extLst>
              <a:ext uri="{FF2B5EF4-FFF2-40B4-BE49-F238E27FC236}">
                <a16:creationId xmlns:a16="http://schemas.microsoft.com/office/drawing/2014/main" id="{E20CF8F1-E157-403F-8F11-C6DFC22FEDFC}"/>
              </a:ext>
            </a:extLst>
          </p:cNvPr>
          <p:cNvSpPr>
            <a:spLocks noGrp="1"/>
          </p:cNvSpPr>
          <p:nvPr>
            <p:ph type="body" sz="quarter" idx="10" hasCustomPrompt="1"/>
            <p:custDataLst>
              <p:tags r:id="rId5"/>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
        <p:nvSpPr>
          <p:cNvPr id="13" name="5. Source" hidden="1">
            <a:extLst>
              <a:ext uri="{FF2B5EF4-FFF2-40B4-BE49-F238E27FC236}">
                <a16:creationId xmlns:a16="http://schemas.microsoft.com/office/drawing/2014/main" id="{49464823-B79F-41D9-A868-BB31F66A21A7}"/>
              </a:ext>
            </a:extLst>
          </p:cNvPr>
          <p:cNvSpPr txBox="1"/>
          <p:nvPr userDrawn="1">
            <p:custDataLst>
              <p:tags r:id="rId6"/>
            </p:custDataLst>
          </p:nvPr>
        </p:nvSpPr>
        <p:spPr>
          <a:xfrm>
            <a:off x="416051" y="4867993"/>
            <a:ext cx="7543800" cy="92333"/>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sz="600"/>
              <a:t>Source: …</a:t>
            </a:r>
          </a:p>
        </p:txBody>
      </p:sp>
    </p:spTree>
    <p:extLst>
      <p:ext uri="{BB962C8B-B14F-4D97-AF65-F5344CB8AC3E}">
        <p14:creationId xmlns:p14="http://schemas.microsoft.com/office/powerpoint/2010/main" val="154467019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rast 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8064E9-3153-4628-A7D5-81F8DEADB0D6}"/>
              </a:ext>
            </a:extLst>
          </p:cNvPr>
          <p:cNvGraphicFramePr>
            <a:graphicFrameLocks noChangeAspect="1"/>
          </p:cNvGraphicFramePr>
          <p:nvPr userDrawn="1">
            <p:custDataLst>
              <p:tags r:id="rId1"/>
            </p:custDataLst>
            <p:extLst>
              <p:ext uri="{D42A27DB-BD31-4B8C-83A1-F6EECF244321}">
                <p14:modId xmlns:p14="http://schemas.microsoft.com/office/powerpoint/2010/main" val="1872290218"/>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F98064E9-3153-4628-A7D5-81F8DEADB0D6}"/>
                          </a:ext>
                        </a:extLst>
                      </p:cNvPr>
                      <p:cNvPicPr/>
                      <p:nvPr/>
                    </p:nvPicPr>
                    <p:blipFill>
                      <a:blip r:embed="rId9"/>
                      <a:stretch>
                        <a:fillRect/>
                      </a:stretch>
                    </p:blipFill>
                    <p:spPr>
                      <a:xfrm>
                        <a:off x="1191" y="1191"/>
                        <a:ext cx="1191" cy="1191"/>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4FCABF2-1291-4CAB-A39C-0FDD2FD8A1F5}"/>
              </a:ext>
            </a:extLst>
          </p:cNvPr>
          <p:cNvSpPr/>
          <p:nvPr userDrawn="1">
            <p:custDataLst>
              <p:tags r:id="rId2"/>
            </p:custDataLst>
          </p:nvPr>
        </p:nvSpPr>
        <p:spPr>
          <a:xfrm>
            <a:off x="0" y="0"/>
            <a:ext cx="119063" cy="119063"/>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33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0" name="2. Slide Title">
            <a:extLst>
              <a:ext uri="{FF2B5EF4-FFF2-40B4-BE49-F238E27FC236}">
                <a16:creationId xmlns:a16="http://schemas.microsoft.com/office/drawing/2014/main" id="{176F945E-0ADF-48E7-8C2F-8C33B8BB1129}"/>
              </a:ext>
            </a:extLst>
          </p:cNvPr>
          <p:cNvSpPr>
            <a:spLocks noGrp="1"/>
          </p:cNvSpPr>
          <p:nvPr>
            <p:ph type="title"/>
            <p:custDataLst>
              <p:tags r:id="rId3"/>
            </p:custDataLst>
          </p:nvPr>
        </p:nvSpPr>
        <p:spPr>
          <a:xfrm>
            <a:off x="416052" y="2927520"/>
            <a:ext cx="8311896" cy="1015663"/>
          </a:xfrm>
        </p:spPr>
        <p:txBody>
          <a:bodyPr vert="horz" anchor="b">
            <a:spAutoFit/>
          </a:bodyPr>
          <a:lstStyle>
            <a:lvl1pPr rtl="0">
              <a:lnSpc>
                <a:spcPct val="100000"/>
              </a:lnSpc>
              <a:defRPr sz="3300"/>
            </a:lvl1pPr>
          </a:lstStyle>
          <a:p>
            <a:r>
              <a:rPr lang="en-US"/>
              <a:t>Click to edit Master title style</a:t>
            </a:r>
          </a:p>
        </p:txBody>
      </p:sp>
      <p:sp>
        <p:nvSpPr>
          <p:cNvPr id="11" name="Slide Number">
            <a:extLst>
              <a:ext uri="{FF2B5EF4-FFF2-40B4-BE49-F238E27FC236}">
                <a16:creationId xmlns:a16="http://schemas.microsoft.com/office/drawing/2014/main" id="{7E5BAA2D-6FE2-4874-AA82-6A5A75D592E3}"/>
              </a:ext>
            </a:extLst>
          </p:cNvPr>
          <p:cNvSpPr>
            <a:spLocks noChangeArrowheads="1"/>
          </p:cNvSpPr>
          <p:nvPr userDrawn="1">
            <p:custDataLst>
              <p:tags r:id="rId4"/>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12" name="1. On-page tracker">
            <a:extLst>
              <a:ext uri="{FF2B5EF4-FFF2-40B4-BE49-F238E27FC236}">
                <a16:creationId xmlns:a16="http://schemas.microsoft.com/office/drawing/2014/main" id="{4BA3E7C2-62AD-4E95-BF58-6B1EB1344154}"/>
              </a:ext>
            </a:extLst>
          </p:cNvPr>
          <p:cNvSpPr>
            <a:spLocks noGrp="1"/>
          </p:cNvSpPr>
          <p:nvPr>
            <p:ph type="body" sz="quarter" idx="10" hasCustomPrompt="1"/>
            <p:custDataLst>
              <p:tags r:id="rId5"/>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
        <p:nvSpPr>
          <p:cNvPr id="13" name="5. Source" hidden="1">
            <a:extLst>
              <a:ext uri="{FF2B5EF4-FFF2-40B4-BE49-F238E27FC236}">
                <a16:creationId xmlns:a16="http://schemas.microsoft.com/office/drawing/2014/main" id="{CCCC831C-8E13-4408-8DF5-850A42F11ADD}"/>
              </a:ext>
            </a:extLst>
          </p:cNvPr>
          <p:cNvSpPr txBox="1"/>
          <p:nvPr userDrawn="1">
            <p:custDataLst>
              <p:tags r:id="rId6"/>
            </p:custDataLst>
          </p:nvPr>
        </p:nvSpPr>
        <p:spPr>
          <a:xfrm>
            <a:off x="416051" y="4867993"/>
            <a:ext cx="7543800" cy="92333"/>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sz="600"/>
              <a:t>Source: …</a:t>
            </a:r>
          </a:p>
        </p:txBody>
      </p:sp>
    </p:spTree>
    <p:extLst>
      <p:ext uri="{BB962C8B-B14F-4D97-AF65-F5344CB8AC3E}">
        <p14:creationId xmlns:p14="http://schemas.microsoft.com/office/powerpoint/2010/main" val="397363287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rast 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52273FB-3270-4181-86FF-C1D92782D49D}"/>
              </a:ext>
            </a:extLst>
          </p:cNvPr>
          <p:cNvGraphicFramePr>
            <a:graphicFrameLocks noChangeAspect="1"/>
          </p:cNvGraphicFramePr>
          <p:nvPr userDrawn="1">
            <p:custDataLst>
              <p:tags r:id="rId1"/>
            </p:custDataLst>
            <p:extLst>
              <p:ext uri="{D42A27DB-BD31-4B8C-83A1-F6EECF244321}">
                <p14:modId xmlns:p14="http://schemas.microsoft.com/office/powerpoint/2010/main" val="166198817"/>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F52273FB-3270-4181-86FF-C1D92782D49D}"/>
                          </a:ext>
                        </a:extLst>
                      </p:cNvPr>
                      <p:cNvPicPr/>
                      <p:nvPr/>
                    </p:nvPicPr>
                    <p:blipFill>
                      <a:blip r:embed="rId10"/>
                      <a:stretch>
                        <a:fillRect/>
                      </a:stretch>
                    </p:blipFill>
                    <p:spPr>
                      <a:xfrm>
                        <a:off x="1191" y="1191"/>
                        <a:ext cx="1191" cy="1191"/>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E3D51E-EFF4-4CED-8D1C-0D351D7D3278}"/>
              </a:ext>
            </a:extLst>
          </p:cNvPr>
          <p:cNvSpPr/>
          <p:nvPr userDrawn="1">
            <p:custDataLst>
              <p:tags r:id="rId2"/>
            </p:custDataLst>
          </p:nvPr>
        </p:nvSpPr>
        <p:spPr>
          <a:xfrm>
            <a:off x="0" y="0"/>
            <a:ext cx="119063" cy="119063"/>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255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2" name="2. Slide Title">
            <a:extLst>
              <a:ext uri="{FF2B5EF4-FFF2-40B4-BE49-F238E27FC236}">
                <a16:creationId xmlns:a16="http://schemas.microsoft.com/office/drawing/2014/main" id="{30991DB1-7571-4664-84A6-C7C97902E91D}"/>
              </a:ext>
            </a:extLst>
          </p:cNvPr>
          <p:cNvSpPr>
            <a:spLocks noGrp="1"/>
          </p:cNvSpPr>
          <p:nvPr>
            <p:ph type="title" hasCustomPrompt="1"/>
            <p:custDataLst>
              <p:tags r:id="rId3"/>
            </p:custDataLst>
          </p:nvPr>
        </p:nvSpPr>
        <p:spPr>
          <a:xfrm>
            <a:off x="1129284" y="2667172"/>
            <a:ext cx="6885432" cy="376834"/>
          </a:xfrm>
          <a:prstGeom prst="rect">
            <a:avLst/>
          </a:prstGeom>
        </p:spPr>
        <p:txBody>
          <a:bodyPr vert="horz" anchor="b">
            <a:spAutoFit/>
          </a:bodyPr>
          <a:lstStyle>
            <a:lvl1pPr rtl="0">
              <a:lnSpc>
                <a:spcPct val="105000"/>
              </a:lnSpc>
              <a:defRPr sz="2550"/>
            </a:lvl1pPr>
          </a:lstStyle>
          <a:p>
            <a:r>
              <a:rPr lang="en-US"/>
              <a:t>“Click to add quote</a:t>
            </a:r>
          </a:p>
        </p:txBody>
      </p:sp>
      <p:sp>
        <p:nvSpPr>
          <p:cNvPr id="13" name="3. Subtitle">
            <a:extLst>
              <a:ext uri="{FF2B5EF4-FFF2-40B4-BE49-F238E27FC236}">
                <a16:creationId xmlns:a16="http://schemas.microsoft.com/office/drawing/2014/main" id="{21CBA4E5-8D86-48F7-8AF9-D310ED9B719A}"/>
              </a:ext>
            </a:extLst>
          </p:cNvPr>
          <p:cNvSpPr>
            <a:spLocks noGrp="1"/>
          </p:cNvSpPr>
          <p:nvPr>
            <p:ph type="subTitle" idx="1" hasCustomPrompt="1"/>
            <p:custDataLst>
              <p:tags r:id="rId4"/>
            </p:custDataLst>
          </p:nvPr>
        </p:nvSpPr>
        <p:spPr>
          <a:xfrm>
            <a:off x="1129284" y="3213473"/>
            <a:ext cx="6885432" cy="184666"/>
          </a:xfrm>
          <a:prstGeom prst="rect">
            <a:avLst/>
          </a:prstGeom>
        </p:spPr>
        <p:txBody>
          <a:bodyPr wrap="square">
            <a:spAutoFit/>
          </a:bodyPr>
          <a:lstStyle>
            <a:lvl1pPr marL="0" indent="0" algn="l" rtl="0">
              <a:buNone/>
              <a:defRPr sz="1200" b="0"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add quote source</a:t>
            </a:r>
          </a:p>
        </p:txBody>
      </p:sp>
      <p:sp>
        <p:nvSpPr>
          <p:cNvPr id="14" name="Slide Number">
            <a:extLst>
              <a:ext uri="{FF2B5EF4-FFF2-40B4-BE49-F238E27FC236}">
                <a16:creationId xmlns:a16="http://schemas.microsoft.com/office/drawing/2014/main" id="{D0CBADBB-700E-4D33-A8DC-8238D14F8D31}"/>
              </a:ext>
            </a:extLst>
          </p:cNvPr>
          <p:cNvSpPr>
            <a:spLocks noChangeArrowheads="1"/>
          </p:cNvSpPr>
          <p:nvPr userDrawn="1">
            <p:custDataLst>
              <p:tags r:id="rId5"/>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15" name="1. On-page tracker">
            <a:extLst>
              <a:ext uri="{FF2B5EF4-FFF2-40B4-BE49-F238E27FC236}">
                <a16:creationId xmlns:a16="http://schemas.microsoft.com/office/drawing/2014/main" id="{D1C90D60-A2CD-45BC-BAB0-5FE86B7AF02F}"/>
              </a:ext>
            </a:extLst>
          </p:cNvPr>
          <p:cNvSpPr>
            <a:spLocks noGrp="1"/>
          </p:cNvSpPr>
          <p:nvPr>
            <p:ph type="body" sz="quarter" idx="10" hasCustomPrompt="1"/>
            <p:custDataLst>
              <p:tags r:id="rId6"/>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
        <p:nvSpPr>
          <p:cNvPr id="16" name="5. Source" hidden="1">
            <a:extLst>
              <a:ext uri="{FF2B5EF4-FFF2-40B4-BE49-F238E27FC236}">
                <a16:creationId xmlns:a16="http://schemas.microsoft.com/office/drawing/2014/main" id="{F80F7788-B591-47D2-A8D5-8F56A65E10E7}"/>
              </a:ext>
            </a:extLst>
          </p:cNvPr>
          <p:cNvSpPr txBox="1"/>
          <p:nvPr userDrawn="1">
            <p:custDataLst>
              <p:tags r:id="rId7"/>
            </p:custDataLst>
          </p:nvPr>
        </p:nvSpPr>
        <p:spPr>
          <a:xfrm>
            <a:off x="416051" y="4867993"/>
            <a:ext cx="7543800" cy="92333"/>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sz="600"/>
              <a:t>Source: …</a:t>
            </a:r>
          </a:p>
        </p:txBody>
      </p:sp>
    </p:spTree>
    <p:extLst>
      <p:ext uri="{BB962C8B-B14F-4D97-AF65-F5344CB8AC3E}">
        <p14:creationId xmlns:p14="http://schemas.microsoft.com/office/powerpoint/2010/main" val="31588647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Contrast 1/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3A3BA4A-22A3-4843-892F-E42C155B4288}"/>
              </a:ext>
            </a:extLst>
          </p:cNvPr>
          <p:cNvGraphicFramePr>
            <a:graphicFrameLocks noChangeAspect="1"/>
          </p:cNvGraphicFramePr>
          <p:nvPr userDrawn="1">
            <p:custDataLst>
              <p:tags r:id="rId1"/>
            </p:custDataLst>
            <p:extLst>
              <p:ext uri="{D42A27DB-BD31-4B8C-83A1-F6EECF244321}">
                <p14:modId xmlns:p14="http://schemas.microsoft.com/office/powerpoint/2010/main" val="2626727083"/>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C3A3BA4A-22A3-4843-892F-E42C155B4288}"/>
                          </a:ext>
                        </a:extLst>
                      </p:cNvPr>
                      <p:cNvPicPr/>
                      <p:nvPr/>
                    </p:nvPicPr>
                    <p:blipFill>
                      <a:blip r:embed="rId10"/>
                      <a:stretch>
                        <a:fillRect/>
                      </a:stretch>
                    </p:blipFill>
                    <p:spPr>
                      <a:xfrm>
                        <a:off x="1191" y="1191"/>
                        <a:ext cx="1191" cy="1191"/>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2BA1E0C-CA9F-489D-B144-727B655BD190}"/>
              </a:ext>
            </a:extLst>
          </p:cNvPr>
          <p:cNvSpPr/>
          <p:nvPr userDrawn="1">
            <p:custDataLst>
              <p:tags r:id="rId2"/>
            </p:custDataLst>
          </p:nvPr>
        </p:nvSpPr>
        <p:spPr>
          <a:xfrm>
            <a:off x="0" y="0"/>
            <a:ext cx="119063" cy="119063"/>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2560320" y="0"/>
            <a:ext cx="6583680" cy="51435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rtl="0"/>
            <a:endParaRPr lang="en-US" sz="1350">
              <a:solidFill>
                <a:schemeClr val="bg2"/>
              </a:solidFill>
              <a:latin typeface="Arial" panose="020B0604020202020204" pitchFamily="34" charset="0"/>
            </a:endParaRPr>
          </a:p>
        </p:txBody>
      </p:sp>
      <p:sp>
        <p:nvSpPr>
          <p:cNvPr id="11" name="Slide Number">
            <a:extLst>
              <a:ext uri="{FF2B5EF4-FFF2-40B4-BE49-F238E27FC236}">
                <a16:creationId xmlns:a16="http://schemas.microsoft.com/office/drawing/2014/main" id="{F0259789-77EC-43E9-9F42-7B7677B3C8E8}"/>
              </a:ext>
            </a:extLst>
          </p:cNvPr>
          <p:cNvSpPr>
            <a:spLocks noChangeArrowheads="1"/>
          </p:cNvSpPr>
          <p:nvPr userDrawn="1">
            <p:custDataLst>
              <p:tags r:id="rId4"/>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12" name="2. Slide Title">
            <a:extLst>
              <a:ext uri="{FF2B5EF4-FFF2-40B4-BE49-F238E27FC236}">
                <a16:creationId xmlns:a16="http://schemas.microsoft.com/office/drawing/2014/main" id="{D3E795A1-FB3E-4654-835D-C69345AE6E1E}"/>
              </a:ext>
            </a:extLst>
          </p:cNvPr>
          <p:cNvSpPr>
            <a:spLocks noGrp="1"/>
          </p:cNvSpPr>
          <p:nvPr>
            <p:ph type="title"/>
            <p:custDataLst>
              <p:tags r:id="rId5"/>
            </p:custDataLst>
          </p:nvPr>
        </p:nvSpPr>
        <p:spPr>
          <a:xfrm>
            <a:off x="416052" y="2138939"/>
            <a:ext cx="1885950" cy="865622"/>
          </a:xfrm>
        </p:spPr>
        <p:txBody>
          <a:bodyPr vert="horz" wrap="square" lIns="0" tIns="0" rIns="0" bIns="0" rtlCol="0" anchor="ctr" anchorCtr="0">
            <a:noAutofit/>
          </a:bodyPr>
          <a:lstStyle>
            <a:lvl1pPr rtl="0">
              <a:defRPr lang="en-US" dirty="0">
                <a:solidFill>
                  <a:schemeClr val="bg1"/>
                </a:solidFill>
              </a:defRPr>
            </a:lvl1pPr>
          </a:lstStyle>
          <a:p>
            <a:pPr lvl="0"/>
            <a:r>
              <a:rPr lang="en-US"/>
              <a:t>Click to edit Master title style</a:t>
            </a:r>
          </a:p>
        </p:txBody>
      </p:sp>
      <p:sp>
        <p:nvSpPr>
          <p:cNvPr id="13" name="1. On-page tracker">
            <a:extLst>
              <a:ext uri="{FF2B5EF4-FFF2-40B4-BE49-F238E27FC236}">
                <a16:creationId xmlns:a16="http://schemas.microsoft.com/office/drawing/2014/main" id="{7CC2565E-B725-4849-91B6-EA7F69B811B0}"/>
              </a:ext>
            </a:extLst>
          </p:cNvPr>
          <p:cNvSpPr>
            <a:spLocks noGrp="1"/>
          </p:cNvSpPr>
          <p:nvPr>
            <p:ph type="body" sz="quarter" idx="10" hasCustomPrompt="1"/>
            <p:custDataLst>
              <p:tags r:id="rId6"/>
            </p:custDataLst>
          </p:nvPr>
        </p:nvSpPr>
        <p:spPr>
          <a:xfrm>
            <a:off x="416052" y="31198"/>
            <a:ext cx="1885951" cy="92333"/>
          </a:xfrm>
          <a:prstGeom prst="rect">
            <a:avLst/>
          </a:prstGeom>
          <a:ln w="6350">
            <a:noFill/>
            <a:miter lim="800000"/>
          </a:ln>
        </p:spPr>
        <p:txBody>
          <a:bodyPr vert="horz" wrap="square" lIns="0" tIns="0" rIns="0" bIns="0" rtlCol="0">
            <a:spAutoFit/>
          </a:bodyPr>
          <a:lstStyle>
            <a:lvl1pPr rtl="0">
              <a:defRPr lang="en-US" sz="600" b="0" dirty="0">
                <a:solidFill>
                  <a:schemeClr val="bg2"/>
                </a:solidFill>
                <a:cs typeface="+mn-cs"/>
              </a:defRPr>
            </a:lvl1pPr>
          </a:lstStyle>
          <a:p>
            <a:pPr lvl="0">
              <a:buNone/>
            </a:pPr>
            <a:r>
              <a:rPr lang="en-US"/>
              <a:t>Add tracker</a:t>
            </a:r>
          </a:p>
        </p:txBody>
      </p:sp>
      <p:sp>
        <p:nvSpPr>
          <p:cNvPr id="14" name="5. Source" hidden="1">
            <a:extLst>
              <a:ext uri="{FF2B5EF4-FFF2-40B4-BE49-F238E27FC236}">
                <a16:creationId xmlns:a16="http://schemas.microsoft.com/office/drawing/2014/main" id="{2575A237-1605-4C9E-B21F-03C875C96DAD}"/>
              </a:ext>
            </a:extLst>
          </p:cNvPr>
          <p:cNvSpPr txBox="1">
            <a:spLocks/>
          </p:cNvSpPr>
          <p:nvPr userDrawn="1">
            <p:custDataLst>
              <p:tags r:id="rId7"/>
            </p:custDataLst>
          </p:nvPr>
        </p:nvSpPr>
        <p:spPr>
          <a:xfrm>
            <a:off x="416051" y="4867993"/>
            <a:ext cx="1885950" cy="92333"/>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sz="600">
                <a:solidFill>
                  <a:schemeClr val="bg2"/>
                </a:solidFill>
              </a:rPr>
              <a:t>Source: …</a:t>
            </a:r>
          </a:p>
        </p:txBody>
      </p:sp>
      <p:sp>
        <p:nvSpPr>
          <p:cNvPr id="15" name="TextBox 14">
            <a:extLst>
              <a:ext uri="{FF2B5EF4-FFF2-40B4-BE49-F238E27FC236}">
                <a16:creationId xmlns:a16="http://schemas.microsoft.com/office/drawing/2014/main" id="{372EEBBA-FF37-4D6E-8A06-349211645DCA}"/>
              </a:ext>
            </a:extLst>
          </p:cNvPr>
          <p:cNvSpPr txBox="1"/>
          <p:nvPr userDrawn="1"/>
        </p:nvSpPr>
        <p:spPr>
          <a:xfrm>
            <a:off x="416052" y="5015755"/>
            <a:ext cx="992259" cy="92333"/>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600">
                <a:solidFill>
                  <a:schemeClr val="bg2"/>
                </a:solidFill>
              </a:rPr>
              <a:t>© 2021 YMCA of the USA</a:t>
            </a:r>
          </a:p>
        </p:txBody>
      </p:sp>
    </p:spTree>
    <p:extLst>
      <p:ext uri="{BB962C8B-B14F-4D97-AF65-F5344CB8AC3E}">
        <p14:creationId xmlns:p14="http://schemas.microsoft.com/office/powerpoint/2010/main" val="252103702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Contrast 1/3">
    <p:bg>
      <p:bgPr>
        <a:solidFill>
          <a:schemeClr val="tx1"/>
        </a:solidFill>
        <a:effectLst/>
      </p:bgPr>
    </p:bg>
    <p:spTree>
      <p:nvGrpSpPr>
        <p:cNvPr id="1" name=""/>
        <p:cNvGrpSpPr/>
        <p:nvPr/>
      </p:nvGrpSpPr>
      <p:grpSpPr>
        <a:xfrm>
          <a:off x="0" y="0"/>
          <a:ext cx="0" cy="0"/>
          <a:chOff x="0" y="0"/>
          <a:chExt cx="0" cy="0"/>
        </a:xfrm>
      </p:grpSpPr>
      <p:graphicFrame>
        <p:nvGraphicFramePr>
          <p:cNvPr id="4" name="Object 2" hidden="1">
            <a:extLst>
              <a:ext uri="{FF2B5EF4-FFF2-40B4-BE49-F238E27FC236}">
                <a16:creationId xmlns:a16="http://schemas.microsoft.com/office/drawing/2014/main" id="{D6AD2A36-39D2-411F-97A0-A924098965AA}"/>
              </a:ext>
            </a:extLst>
          </p:cNvPr>
          <p:cNvGraphicFramePr>
            <a:graphicFrameLocks noChangeAspect="1"/>
          </p:cNvGraphicFramePr>
          <p:nvPr userDrawn="1">
            <p:custDataLst>
              <p:tags r:id="rId1"/>
            </p:custDataLst>
            <p:extLst>
              <p:ext uri="{D42A27DB-BD31-4B8C-83A1-F6EECF244321}">
                <p14:modId xmlns:p14="http://schemas.microsoft.com/office/powerpoint/2010/main" val="2205491422"/>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4" name="Object 2" hidden="1">
                        <a:extLst>
                          <a:ext uri="{FF2B5EF4-FFF2-40B4-BE49-F238E27FC236}">
                            <a16:creationId xmlns:a16="http://schemas.microsoft.com/office/drawing/2014/main" id="{D6AD2A36-39D2-411F-97A0-A924098965AA}"/>
                          </a:ext>
                        </a:extLst>
                      </p:cNvPr>
                      <p:cNvPicPr/>
                      <p:nvPr/>
                    </p:nvPicPr>
                    <p:blipFill>
                      <a:blip r:embed="rId10"/>
                      <a:stretch>
                        <a:fillRect/>
                      </a:stretch>
                    </p:blipFill>
                    <p:spPr>
                      <a:xfrm>
                        <a:off x="1191" y="1191"/>
                        <a:ext cx="1191" cy="1191"/>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6FA1A46-CC63-4D80-904D-B75922926F0D}"/>
              </a:ext>
            </a:extLst>
          </p:cNvPr>
          <p:cNvSpPr/>
          <p:nvPr userDrawn="1">
            <p:custDataLst>
              <p:tags r:id="rId2"/>
            </p:custDataLst>
          </p:nvPr>
        </p:nvSpPr>
        <p:spPr>
          <a:xfrm>
            <a:off x="0" y="0"/>
            <a:ext cx="119063" cy="119063"/>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273552" y="0"/>
            <a:ext cx="5870448" cy="51435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rtl="0"/>
            <a:endParaRPr lang="en-US" sz="1350">
              <a:solidFill>
                <a:schemeClr val="bg2"/>
              </a:solidFill>
              <a:latin typeface="Arial" panose="020B0604020202020204" pitchFamily="34" charset="0"/>
            </a:endParaRPr>
          </a:p>
        </p:txBody>
      </p:sp>
      <p:sp>
        <p:nvSpPr>
          <p:cNvPr id="11" name="Slide Number">
            <a:extLst>
              <a:ext uri="{FF2B5EF4-FFF2-40B4-BE49-F238E27FC236}">
                <a16:creationId xmlns:a16="http://schemas.microsoft.com/office/drawing/2014/main" id="{97170532-64BE-4410-8DDA-4AF354B73954}"/>
              </a:ext>
            </a:extLst>
          </p:cNvPr>
          <p:cNvSpPr>
            <a:spLocks noChangeArrowheads="1"/>
          </p:cNvSpPr>
          <p:nvPr userDrawn="1">
            <p:custDataLst>
              <p:tags r:id="rId4"/>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12" name="2. Slide Title">
            <a:extLst>
              <a:ext uri="{FF2B5EF4-FFF2-40B4-BE49-F238E27FC236}">
                <a16:creationId xmlns:a16="http://schemas.microsoft.com/office/drawing/2014/main" id="{A2F77C7A-4DDB-436B-8EB4-4F245824CD46}"/>
              </a:ext>
            </a:extLst>
          </p:cNvPr>
          <p:cNvSpPr>
            <a:spLocks noGrp="1"/>
          </p:cNvSpPr>
          <p:nvPr>
            <p:ph type="title"/>
            <p:custDataLst>
              <p:tags r:id="rId5"/>
            </p:custDataLst>
          </p:nvPr>
        </p:nvSpPr>
        <p:spPr>
          <a:xfrm>
            <a:off x="416052" y="2138939"/>
            <a:ext cx="2599182" cy="865622"/>
          </a:xfrm>
          <a:prstGeom prst="rect">
            <a:avLst/>
          </a:prstGeom>
        </p:spPr>
        <p:txBody>
          <a:bodyPr vert="horz" wrap="square" lIns="0" tIns="0" rIns="0" bIns="0" rtlCol="0" anchor="ctr" anchorCtr="0">
            <a:noAutofit/>
          </a:bodyPr>
          <a:lstStyle>
            <a:lvl1pPr rtl="0">
              <a:defRPr lang="en-US" dirty="0">
                <a:solidFill>
                  <a:schemeClr val="bg1"/>
                </a:solidFill>
              </a:defRPr>
            </a:lvl1pPr>
          </a:lstStyle>
          <a:p>
            <a:pPr lvl="0"/>
            <a:r>
              <a:rPr lang="en-US"/>
              <a:t>Click to edit Master title style</a:t>
            </a:r>
          </a:p>
        </p:txBody>
      </p:sp>
      <p:sp>
        <p:nvSpPr>
          <p:cNvPr id="13" name="1. On-page tracker">
            <a:extLst>
              <a:ext uri="{FF2B5EF4-FFF2-40B4-BE49-F238E27FC236}">
                <a16:creationId xmlns:a16="http://schemas.microsoft.com/office/drawing/2014/main" id="{13B6D6BE-7617-4A87-A63B-D4BE76B480E1}"/>
              </a:ext>
            </a:extLst>
          </p:cNvPr>
          <p:cNvSpPr>
            <a:spLocks noGrp="1"/>
          </p:cNvSpPr>
          <p:nvPr>
            <p:ph type="body" sz="quarter" idx="10" hasCustomPrompt="1"/>
            <p:custDataLst>
              <p:tags r:id="rId6"/>
            </p:custDataLst>
          </p:nvPr>
        </p:nvSpPr>
        <p:spPr>
          <a:xfrm>
            <a:off x="416051" y="31198"/>
            <a:ext cx="2599183" cy="92333"/>
          </a:xfrm>
          <a:prstGeom prst="rect">
            <a:avLst/>
          </a:prstGeom>
          <a:ln w="6350">
            <a:noFill/>
            <a:miter lim="800000"/>
          </a:ln>
        </p:spPr>
        <p:txBody>
          <a:bodyPr vert="horz" wrap="square" lIns="0" tIns="0" rIns="0" bIns="0" rtlCol="0">
            <a:spAutoFit/>
          </a:bodyPr>
          <a:lstStyle>
            <a:lvl1pPr rtl="0">
              <a:defRPr lang="en-US" sz="600" b="0" dirty="0">
                <a:solidFill>
                  <a:schemeClr val="bg2"/>
                </a:solidFill>
                <a:cs typeface="+mn-cs"/>
              </a:defRPr>
            </a:lvl1pPr>
          </a:lstStyle>
          <a:p>
            <a:pPr lvl="0">
              <a:buNone/>
            </a:pPr>
            <a:r>
              <a:rPr lang="en-US"/>
              <a:t>Add tracker</a:t>
            </a:r>
          </a:p>
        </p:txBody>
      </p:sp>
      <p:sp>
        <p:nvSpPr>
          <p:cNvPr id="14" name="5. Source" hidden="1">
            <a:extLst>
              <a:ext uri="{FF2B5EF4-FFF2-40B4-BE49-F238E27FC236}">
                <a16:creationId xmlns:a16="http://schemas.microsoft.com/office/drawing/2014/main" id="{B134802E-107D-4B43-93C5-8DCBA7FFCEB7}"/>
              </a:ext>
            </a:extLst>
          </p:cNvPr>
          <p:cNvSpPr txBox="1">
            <a:spLocks/>
          </p:cNvSpPr>
          <p:nvPr userDrawn="1">
            <p:custDataLst>
              <p:tags r:id="rId7"/>
            </p:custDataLst>
          </p:nvPr>
        </p:nvSpPr>
        <p:spPr>
          <a:xfrm>
            <a:off x="416051" y="4867993"/>
            <a:ext cx="2599182" cy="92333"/>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sz="600">
                <a:solidFill>
                  <a:schemeClr val="bg2"/>
                </a:solidFill>
              </a:rPr>
              <a:t>Source: …</a:t>
            </a:r>
          </a:p>
        </p:txBody>
      </p:sp>
      <p:sp>
        <p:nvSpPr>
          <p:cNvPr id="16" name="TextBox 15">
            <a:extLst>
              <a:ext uri="{FF2B5EF4-FFF2-40B4-BE49-F238E27FC236}">
                <a16:creationId xmlns:a16="http://schemas.microsoft.com/office/drawing/2014/main" id="{84765C31-C76E-412C-9F17-1192C8FCE8C7}"/>
              </a:ext>
            </a:extLst>
          </p:cNvPr>
          <p:cNvSpPr txBox="1"/>
          <p:nvPr userDrawn="1"/>
        </p:nvSpPr>
        <p:spPr>
          <a:xfrm>
            <a:off x="416052" y="5015755"/>
            <a:ext cx="992259" cy="92333"/>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600">
                <a:solidFill>
                  <a:schemeClr val="bg2"/>
                </a:solidFill>
              </a:rPr>
              <a:t>© 2021 YMCA of the USA</a:t>
            </a:r>
          </a:p>
        </p:txBody>
      </p:sp>
    </p:spTree>
    <p:extLst>
      <p:ext uri="{BB962C8B-B14F-4D97-AF65-F5344CB8AC3E}">
        <p14:creationId xmlns:p14="http://schemas.microsoft.com/office/powerpoint/2010/main" val="183875507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Contrast 1/2">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F17EEF9-3DB9-4A02-BE2D-DE37DFD2B16E}"/>
              </a:ext>
            </a:extLst>
          </p:cNvPr>
          <p:cNvGraphicFramePr>
            <a:graphicFrameLocks noChangeAspect="1"/>
          </p:cNvGraphicFramePr>
          <p:nvPr userDrawn="1">
            <p:custDataLst>
              <p:tags r:id="rId1"/>
            </p:custDataLst>
            <p:extLst>
              <p:ext uri="{D42A27DB-BD31-4B8C-83A1-F6EECF244321}">
                <p14:modId xmlns:p14="http://schemas.microsoft.com/office/powerpoint/2010/main" val="2239491520"/>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CF17EEF9-3DB9-4A02-BE2D-DE37DFD2B16E}"/>
                          </a:ext>
                        </a:extLst>
                      </p:cNvPr>
                      <p:cNvPicPr/>
                      <p:nvPr/>
                    </p:nvPicPr>
                    <p:blipFill>
                      <a:blip r:embed="rId10"/>
                      <a:stretch>
                        <a:fillRect/>
                      </a:stretch>
                    </p:blipFill>
                    <p:spPr>
                      <a:xfrm>
                        <a:off x="1191" y="1191"/>
                        <a:ext cx="1191" cy="1191"/>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F6D83EC-F243-46BA-8827-531E63D39DA3}"/>
              </a:ext>
            </a:extLst>
          </p:cNvPr>
          <p:cNvSpPr/>
          <p:nvPr userDrawn="1">
            <p:custDataLst>
              <p:tags r:id="rId2"/>
            </p:custDataLst>
          </p:nvPr>
        </p:nvSpPr>
        <p:spPr>
          <a:xfrm>
            <a:off x="0" y="0"/>
            <a:ext cx="119063" cy="119063"/>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4569714" y="0"/>
            <a:ext cx="4574286" cy="51435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rtl="0"/>
            <a:endParaRPr lang="en-US" sz="1350">
              <a:solidFill>
                <a:srgbClr val="F0F0F0"/>
              </a:solidFill>
              <a:latin typeface="Arial" panose="020B0604020202020204" pitchFamily="34" charset="0"/>
            </a:endParaRPr>
          </a:p>
        </p:txBody>
      </p:sp>
      <p:sp>
        <p:nvSpPr>
          <p:cNvPr id="11" name="Slide Number">
            <a:extLst>
              <a:ext uri="{FF2B5EF4-FFF2-40B4-BE49-F238E27FC236}">
                <a16:creationId xmlns:a16="http://schemas.microsoft.com/office/drawing/2014/main" id="{3ED73ABD-8E48-40DD-828C-08A9A3FB3E54}"/>
              </a:ext>
            </a:extLst>
          </p:cNvPr>
          <p:cNvSpPr>
            <a:spLocks noChangeArrowheads="1"/>
          </p:cNvSpPr>
          <p:nvPr userDrawn="1">
            <p:custDataLst>
              <p:tags r:id="rId4"/>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12" name="2. Slide Title">
            <a:extLst>
              <a:ext uri="{FF2B5EF4-FFF2-40B4-BE49-F238E27FC236}">
                <a16:creationId xmlns:a16="http://schemas.microsoft.com/office/drawing/2014/main" id="{57D88E35-B576-4526-B68B-FC7C6968F0A2}"/>
              </a:ext>
            </a:extLst>
          </p:cNvPr>
          <p:cNvSpPr>
            <a:spLocks noGrp="1"/>
          </p:cNvSpPr>
          <p:nvPr>
            <p:ph type="title"/>
            <p:custDataLst>
              <p:tags r:id="rId5"/>
            </p:custDataLst>
          </p:nvPr>
        </p:nvSpPr>
        <p:spPr>
          <a:xfrm>
            <a:off x="416052" y="160911"/>
            <a:ext cx="3799332" cy="577081"/>
          </a:xfrm>
        </p:spPr>
        <p:txBody>
          <a:bodyPr vert="horz">
            <a:noAutofit/>
          </a:bodyPr>
          <a:lstStyle>
            <a:lvl1pPr rtl="0">
              <a:defRPr>
                <a:solidFill>
                  <a:schemeClr val="bg1"/>
                </a:solidFill>
              </a:defRPr>
            </a:lvl1pPr>
          </a:lstStyle>
          <a:p>
            <a:r>
              <a:rPr lang="en-US"/>
              <a:t>Click to edit Master title style</a:t>
            </a:r>
          </a:p>
        </p:txBody>
      </p:sp>
      <p:sp>
        <p:nvSpPr>
          <p:cNvPr id="13" name="1. On-page tracker">
            <a:extLst>
              <a:ext uri="{FF2B5EF4-FFF2-40B4-BE49-F238E27FC236}">
                <a16:creationId xmlns:a16="http://schemas.microsoft.com/office/drawing/2014/main" id="{0AE8C5F8-B5B8-4A33-9B68-EF34608B6BE6}"/>
              </a:ext>
            </a:extLst>
          </p:cNvPr>
          <p:cNvSpPr>
            <a:spLocks noGrp="1"/>
          </p:cNvSpPr>
          <p:nvPr>
            <p:ph type="body" sz="quarter" idx="10" hasCustomPrompt="1"/>
            <p:custDataLst>
              <p:tags r:id="rId6"/>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solidFill>
                  <a:schemeClr val="bg2"/>
                </a:solidFill>
                <a:cs typeface="+mn-cs"/>
              </a:defRPr>
            </a:lvl1pPr>
          </a:lstStyle>
          <a:p>
            <a:pPr lvl="0">
              <a:buNone/>
            </a:pPr>
            <a:r>
              <a:rPr lang="en-US"/>
              <a:t>Add tracker</a:t>
            </a:r>
          </a:p>
        </p:txBody>
      </p:sp>
      <p:sp>
        <p:nvSpPr>
          <p:cNvPr id="14" name="5. Source" hidden="1">
            <a:extLst>
              <a:ext uri="{FF2B5EF4-FFF2-40B4-BE49-F238E27FC236}">
                <a16:creationId xmlns:a16="http://schemas.microsoft.com/office/drawing/2014/main" id="{258A5B61-0EFD-4265-B09F-27E301948734}"/>
              </a:ext>
            </a:extLst>
          </p:cNvPr>
          <p:cNvSpPr txBox="1">
            <a:spLocks/>
          </p:cNvSpPr>
          <p:nvPr userDrawn="1">
            <p:custDataLst>
              <p:tags r:id="rId7"/>
            </p:custDataLst>
          </p:nvPr>
        </p:nvSpPr>
        <p:spPr>
          <a:xfrm>
            <a:off x="416051" y="4867993"/>
            <a:ext cx="3799332" cy="92333"/>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sz="600">
                <a:solidFill>
                  <a:schemeClr val="bg2"/>
                </a:solidFill>
              </a:rPr>
              <a:t>Source: …</a:t>
            </a:r>
          </a:p>
        </p:txBody>
      </p:sp>
      <p:sp>
        <p:nvSpPr>
          <p:cNvPr id="15" name="TextBox 14">
            <a:extLst>
              <a:ext uri="{FF2B5EF4-FFF2-40B4-BE49-F238E27FC236}">
                <a16:creationId xmlns:a16="http://schemas.microsoft.com/office/drawing/2014/main" id="{32523D16-651C-4002-8D4D-659206B8FB69}"/>
              </a:ext>
            </a:extLst>
          </p:cNvPr>
          <p:cNvSpPr txBox="1"/>
          <p:nvPr userDrawn="1"/>
        </p:nvSpPr>
        <p:spPr>
          <a:xfrm>
            <a:off x="416052" y="5015755"/>
            <a:ext cx="992259" cy="92333"/>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600">
                <a:solidFill>
                  <a:schemeClr val="bg2"/>
                </a:solidFill>
              </a:rPr>
              <a:t>© 2021 YMCA of the USA</a:t>
            </a:r>
          </a:p>
        </p:txBody>
      </p:sp>
    </p:spTree>
    <p:extLst>
      <p:ext uri="{BB962C8B-B14F-4D97-AF65-F5344CB8AC3E}">
        <p14:creationId xmlns:p14="http://schemas.microsoft.com/office/powerpoint/2010/main" val="884744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Contrast 2/3">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CB55F70-6D9A-415C-82BE-CBDB3A3541E6}"/>
              </a:ext>
            </a:extLst>
          </p:cNvPr>
          <p:cNvGraphicFramePr>
            <a:graphicFrameLocks noChangeAspect="1"/>
          </p:cNvGraphicFramePr>
          <p:nvPr userDrawn="1">
            <p:custDataLst>
              <p:tags r:id="rId1"/>
            </p:custDataLst>
            <p:extLst>
              <p:ext uri="{D42A27DB-BD31-4B8C-83A1-F6EECF244321}">
                <p14:modId xmlns:p14="http://schemas.microsoft.com/office/powerpoint/2010/main" val="3719189550"/>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FCB55F70-6D9A-415C-82BE-CBDB3A3541E6}"/>
                          </a:ext>
                        </a:extLst>
                      </p:cNvPr>
                      <p:cNvPicPr/>
                      <p:nvPr/>
                    </p:nvPicPr>
                    <p:blipFill>
                      <a:blip r:embed="rId10"/>
                      <a:stretch>
                        <a:fillRect/>
                      </a:stretch>
                    </p:blipFill>
                    <p:spPr>
                      <a:xfrm>
                        <a:off x="1191" y="1191"/>
                        <a:ext cx="1191" cy="1191"/>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7B8DBD3-5ABF-4E0A-9F2E-53C58888D156}"/>
              </a:ext>
            </a:extLst>
          </p:cNvPr>
          <p:cNvSpPr/>
          <p:nvPr userDrawn="1">
            <p:custDataLst>
              <p:tags r:id="rId2"/>
            </p:custDataLst>
          </p:nvPr>
        </p:nvSpPr>
        <p:spPr>
          <a:xfrm>
            <a:off x="0" y="0"/>
            <a:ext cx="119063" cy="119063"/>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5872734" y="0"/>
            <a:ext cx="3271266" cy="51435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rtl="0"/>
            <a:endParaRPr lang="en-US" sz="1350">
              <a:solidFill>
                <a:srgbClr val="F0F0F0"/>
              </a:solidFill>
              <a:latin typeface="Arial" panose="020B0604020202020204" pitchFamily="34" charset="0"/>
            </a:endParaRPr>
          </a:p>
        </p:txBody>
      </p:sp>
      <p:sp>
        <p:nvSpPr>
          <p:cNvPr id="11" name="2. Slide Title">
            <a:extLst>
              <a:ext uri="{FF2B5EF4-FFF2-40B4-BE49-F238E27FC236}">
                <a16:creationId xmlns:a16="http://schemas.microsoft.com/office/drawing/2014/main" id="{5F6C2A7A-8364-4B42-850D-55A93B68C0B0}"/>
              </a:ext>
            </a:extLst>
          </p:cNvPr>
          <p:cNvSpPr>
            <a:spLocks noGrp="1"/>
          </p:cNvSpPr>
          <p:nvPr>
            <p:ph type="title"/>
            <p:custDataLst>
              <p:tags r:id="rId4"/>
            </p:custDataLst>
          </p:nvPr>
        </p:nvSpPr>
        <p:spPr>
          <a:xfrm>
            <a:off x="416052" y="160911"/>
            <a:ext cx="5225796" cy="288541"/>
          </a:xfrm>
        </p:spPr>
        <p:txBody>
          <a:bodyPr vert="horz">
            <a:noAutofit/>
          </a:bodyPr>
          <a:lstStyle>
            <a:lvl1pPr rtl="0">
              <a:defRPr>
                <a:solidFill>
                  <a:schemeClr val="bg1"/>
                </a:solidFill>
              </a:defRPr>
            </a:lvl1pPr>
          </a:lstStyle>
          <a:p>
            <a:r>
              <a:rPr lang="en-US"/>
              <a:t>Click to edit Master title style</a:t>
            </a:r>
          </a:p>
        </p:txBody>
      </p:sp>
      <p:sp>
        <p:nvSpPr>
          <p:cNvPr id="12" name="Slide Number">
            <a:extLst>
              <a:ext uri="{FF2B5EF4-FFF2-40B4-BE49-F238E27FC236}">
                <a16:creationId xmlns:a16="http://schemas.microsoft.com/office/drawing/2014/main" id="{08C26B35-D30A-4DC8-B1AF-13DB6DD37FEA}"/>
              </a:ext>
            </a:extLst>
          </p:cNvPr>
          <p:cNvSpPr>
            <a:spLocks noChangeArrowheads="1"/>
          </p:cNvSpPr>
          <p:nvPr userDrawn="1">
            <p:custDataLst>
              <p:tags r:id="rId5"/>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13" name="1. On-page tracker">
            <a:extLst>
              <a:ext uri="{FF2B5EF4-FFF2-40B4-BE49-F238E27FC236}">
                <a16:creationId xmlns:a16="http://schemas.microsoft.com/office/drawing/2014/main" id="{C3463754-148B-44A1-89C5-912BF366F581}"/>
              </a:ext>
            </a:extLst>
          </p:cNvPr>
          <p:cNvSpPr>
            <a:spLocks noGrp="1"/>
          </p:cNvSpPr>
          <p:nvPr>
            <p:ph type="body" sz="quarter" idx="10" hasCustomPrompt="1"/>
            <p:custDataLst>
              <p:tags r:id="rId6"/>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solidFill>
                  <a:schemeClr val="bg2"/>
                </a:solidFill>
                <a:cs typeface="+mn-cs"/>
              </a:defRPr>
            </a:lvl1pPr>
          </a:lstStyle>
          <a:p>
            <a:pPr lvl="0">
              <a:buNone/>
            </a:pPr>
            <a:r>
              <a:rPr lang="en-US"/>
              <a:t>Add tracker</a:t>
            </a:r>
          </a:p>
        </p:txBody>
      </p:sp>
      <p:sp>
        <p:nvSpPr>
          <p:cNvPr id="14" name="5. Source" hidden="1">
            <a:extLst>
              <a:ext uri="{FF2B5EF4-FFF2-40B4-BE49-F238E27FC236}">
                <a16:creationId xmlns:a16="http://schemas.microsoft.com/office/drawing/2014/main" id="{7AD7ABE7-D246-4FDF-8F7B-267C682FD598}"/>
              </a:ext>
            </a:extLst>
          </p:cNvPr>
          <p:cNvSpPr txBox="1">
            <a:spLocks/>
          </p:cNvSpPr>
          <p:nvPr userDrawn="1">
            <p:custDataLst>
              <p:tags r:id="rId7"/>
            </p:custDataLst>
          </p:nvPr>
        </p:nvSpPr>
        <p:spPr>
          <a:xfrm>
            <a:off x="416050" y="4867993"/>
            <a:ext cx="5225796" cy="92333"/>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sz="600">
                <a:solidFill>
                  <a:schemeClr val="bg2"/>
                </a:solidFill>
              </a:rPr>
              <a:t>Source: …</a:t>
            </a:r>
          </a:p>
        </p:txBody>
      </p:sp>
      <p:sp>
        <p:nvSpPr>
          <p:cNvPr id="15" name="TextBox 14">
            <a:extLst>
              <a:ext uri="{FF2B5EF4-FFF2-40B4-BE49-F238E27FC236}">
                <a16:creationId xmlns:a16="http://schemas.microsoft.com/office/drawing/2014/main" id="{1934F0C6-5C15-406C-9A28-B7D420A0AAD2}"/>
              </a:ext>
            </a:extLst>
          </p:cNvPr>
          <p:cNvSpPr txBox="1"/>
          <p:nvPr userDrawn="1"/>
        </p:nvSpPr>
        <p:spPr>
          <a:xfrm>
            <a:off x="416052" y="5015755"/>
            <a:ext cx="992259" cy="92333"/>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600">
                <a:solidFill>
                  <a:schemeClr val="bg2"/>
                </a:solidFill>
              </a:rPr>
              <a:t>© 2021 YMCA of the USA</a:t>
            </a:r>
          </a:p>
        </p:txBody>
      </p:sp>
    </p:spTree>
    <p:extLst>
      <p:ext uri="{BB962C8B-B14F-4D97-AF65-F5344CB8AC3E}">
        <p14:creationId xmlns:p14="http://schemas.microsoft.com/office/powerpoint/2010/main" val="225281127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Contrast 3/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B19533A-7C36-4239-BCB1-336E4EF4EA93}"/>
              </a:ext>
            </a:extLst>
          </p:cNvPr>
          <p:cNvGraphicFramePr>
            <a:graphicFrameLocks noChangeAspect="1"/>
          </p:cNvGraphicFramePr>
          <p:nvPr userDrawn="1">
            <p:custDataLst>
              <p:tags r:id="rId1"/>
            </p:custDataLst>
            <p:extLst>
              <p:ext uri="{D42A27DB-BD31-4B8C-83A1-F6EECF244321}">
                <p14:modId xmlns:p14="http://schemas.microsoft.com/office/powerpoint/2010/main" val="678172406"/>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9" imgW="473" imgH="473" progId="TCLayout.ActiveDocument.1">
                  <p:embed/>
                </p:oleObj>
              </mc:Choice>
              <mc:Fallback>
                <p:oleObj name="think-cell Slide" r:id="rId9" imgW="473" imgH="473" progId="TCLayout.ActiveDocument.1">
                  <p:embed/>
                  <p:pic>
                    <p:nvPicPr>
                      <p:cNvPr id="3" name="Object 2" hidden="1">
                        <a:extLst>
                          <a:ext uri="{FF2B5EF4-FFF2-40B4-BE49-F238E27FC236}">
                            <a16:creationId xmlns:a16="http://schemas.microsoft.com/office/drawing/2014/main" id="{3B19533A-7C36-4239-BCB1-336E4EF4EA93}"/>
                          </a:ext>
                        </a:extLst>
                      </p:cNvPr>
                      <p:cNvPicPr/>
                      <p:nvPr/>
                    </p:nvPicPr>
                    <p:blipFill>
                      <a:blip r:embed="rId10"/>
                      <a:stretch>
                        <a:fillRect/>
                      </a:stretch>
                    </p:blipFill>
                    <p:spPr>
                      <a:xfrm>
                        <a:off x="1191" y="1191"/>
                        <a:ext cx="1191" cy="1191"/>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05418DB-2F6D-4E1E-889F-DE7C7630E9DF}"/>
              </a:ext>
            </a:extLst>
          </p:cNvPr>
          <p:cNvSpPr/>
          <p:nvPr userDrawn="1">
            <p:custDataLst>
              <p:tags r:id="rId2"/>
            </p:custDataLst>
          </p:nvPr>
        </p:nvSpPr>
        <p:spPr>
          <a:xfrm>
            <a:off x="0" y="0"/>
            <a:ext cx="119063" cy="119063"/>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2" name="RectangleLight">
            <a:extLst>
              <a:ext uri="{FF2B5EF4-FFF2-40B4-BE49-F238E27FC236}">
                <a16:creationId xmlns:a16="http://schemas.microsoft.com/office/drawing/2014/main" id="{65BA59B8-E166-40EF-A08B-73C27149A153}"/>
              </a:ext>
            </a:extLst>
          </p:cNvPr>
          <p:cNvSpPr/>
          <p:nvPr userDrawn="1">
            <p:custDataLst>
              <p:tags r:id="rId3"/>
            </p:custDataLst>
          </p:nvPr>
        </p:nvSpPr>
        <p:spPr bwMode="ltGray">
          <a:xfrm>
            <a:off x="6586062" y="0"/>
            <a:ext cx="2557938" cy="51435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0F0F0"/>
              </a:solidFill>
              <a:effectLst/>
              <a:uLnTx/>
              <a:uFillTx/>
              <a:latin typeface="Arial" panose="020B0604020202020204" pitchFamily="34" charset="0"/>
              <a:ea typeface="+mn-ea"/>
              <a:cs typeface="+mn-cs"/>
            </a:endParaRPr>
          </a:p>
        </p:txBody>
      </p:sp>
      <p:sp>
        <p:nvSpPr>
          <p:cNvPr id="11" name="Slide Number">
            <a:extLst>
              <a:ext uri="{FF2B5EF4-FFF2-40B4-BE49-F238E27FC236}">
                <a16:creationId xmlns:a16="http://schemas.microsoft.com/office/drawing/2014/main" id="{202EF046-053B-4E1A-B0FA-56A81269B205}"/>
              </a:ext>
            </a:extLst>
          </p:cNvPr>
          <p:cNvSpPr>
            <a:spLocks noChangeArrowheads="1"/>
          </p:cNvSpPr>
          <p:nvPr userDrawn="1">
            <p:custDataLst>
              <p:tags r:id="rId4"/>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marL="0" marR="0" lvl="0" indent="0" algn="r" defTabSz="458058" rtl="0" eaLnBrk="1" fontAlgn="auto" latinLnBrk="0" hangingPunct="1">
              <a:lnSpc>
                <a:spcPct val="100000"/>
              </a:lnSpc>
              <a:spcBef>
                <a:spcPts val="0"/>
              </a:spcBef>
              <a:spcAft>
                <a:spcPts val="0"/>
              </a:spcAft>
              <a:buClrTx/>
              <a:buSzTx/>
              <a:buFontTx/>
              <a:buNone/>
              <a:tabLst/>
              <a:defRPr/>
            </a:pPr>
            <a:fld id="{4ABDCABE-3F10-B64C-92F1-862014417034}" type="slidenum">
              <a:rPr kumimoji="0" lang="en-US" sz="675"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pPr marL="0" marR="0" lvl="0" indent="0" algn="r" defTabSz="458058"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a:ln>
                <a:noFill/>
              </a:ln>
              <a:solidFill>
                <a:schemeClr val="tx1"/>
              </a:solidFill>
              <a:effectLst/>
              <a:uLnTx/>
              <a:uFillTx/>
              <a:latin typeface="+mn-lt"/>
              <a:ea typeface="+mn-ea"/>
              <a:cs typeface="Arial" panose="020B0604020202020204" pitchFamily="34" charset="0"/>
            </a:endParaRPr>
          </a:p>
        </p:txBody>
      </p:sp>
      <p:sp>
        <p:nvSpPr>
          <p:cNvPr id="12" name="2. Slide Title">
            <a:extLst>
              <a:ext uri="{FF2B5EF4-FFF2-40B4-BE49-F238E27FC236}">
                <a16:creationId xmlns:a16="http://schemas.microsoft.com/office/drawing/2014/main" id="{95E9E885-54BC-4B10-8986-4CFD96F4EBF2}"/>
              </a:ext>
            </a:extLst>
          </p:cNvPr>
          <p:cNvSpPr>
            <a:spLocks noGrp="1"/>
          </p:cNvSpPr>
          <p:nvPr>
            <p:ph type="title"/>
            <p:custDataLst>
              <p:tags r:id="rId5"/>
            </p:custDataLst>
          </p:nvPr>
        </p:nvSpPr>
        <p:spPr>
          <a:xfrm>
            <a:off x="416052" y="160911"/>
            <a:ext cx="5939028" cy="288541"/>
          </a:xfrm>
        </p:spPr>
        <p:txBody>
          <a:bodyPr vert="horz">
            <a:noAutofit/>
          </a:bodyPr>
          <a:lstStyle>
            <a:lvl1pPr rtl="0">
              <a:defRPr>
                <a:solidFill>
                  <a:schemeClr val="bg1"/>
                </a:solidFill>
              </a:defRPr>
            </a:lvl1pPr>
          </a:lstStyle>
          <a:p>
            <a:r>
              <a:rPr lang="en-US"/>
              <a:t>Click to edit Master title style</a:t>
            </a:r>
          </a:p>
        </p:txBody>
      </p:sp>
      <p:sp>
        <p:nvSpPr>
          <p:cNvPr id="13" name="1. On-page tracker">
            <a:extLst>
              <a:ext uri="{FF2B5EF4-FFF2-40B4-BE49-F238E27FC236}">
                <a16:creationId xmlns:a16="http://schemas.microsoft.com/office/drawing/2014/main" id="{2EFE5790-7273-4404-B365-29894DB3DD32}"/>
              </a:ext>
            </a:extLst>
          </p:cNvPr>
          <p:cNvSpPr>
            <a:spLocks noGrp="1"/>
          </p:cNvSpPr>
          <p:nvPr>
            <p:ph type="body" sz="quarter" idx="10" hasCustomPrompt="1"/>
            <p:custDataLst>
              <p:tags r:id="rId6"/>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solidFill>
                  <a:schemeClr val="bg2"/>
                </a:solidFill>
                <a:cs typeface="+mn-cs"/>
              </a:defRPr>
            </a:lvl1pPr>
          </a:lstStyle>
          <a:p>
            <a:pPr lvl="0">
              <a:buNone/>
            </a:pPr>
            <a:r>
              <a:rPr lang="en-US"/>
              <a:t>Add tracker</a:t>
            </a:r>
          </a:p>
        </p:txBody>
      </p:sp>
      <p:sp>
        <p:nvSpPr>
          <p:cNvPr id="14" name="5. Source" hidden="1">
            <a:extLst>
              <a:ext uri="{FF2B5EF4-FFF2-40B4-BE49-F238E27FC236}">
                <a16:creationId xmlns:a16="http://schemas.microsoft.com/office/drawing/2014/main" id="{1B7B7FE3-355E-4073-9E2B-531FDCE64C7C}"/>
              </a:ext>
            </a:extLst>
          </p:cNvPr>
          <p:cNvSpPr txBox="1">
            <a:spLocks/>
          </p:cNvSpPr>
          <p:nvPr userDrawn="1">
            <p:custDataLst>
              <p:tags r:id="rId7"/>
            </p:custDataLst>
          </p:nvPr>
        </p:nvSpPr>
        <p:spPr>
          <a:xfrm>
            <a:off x="416051" y="4867993"/>
            <a:ext cx="5939028" cy="92333"/>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sz="600">
                <a:solidFill>
                  <a:schemeClr val="bg2"/>
                </a:solidFill>
              </a:rPr>
              <a:t>Source: …</a:t>
            </a:r>
          </a:p>
        </p:txBody>
      </p:sp>
      <p:sp>
        <p:nvSpPr>
          <p:cNvPr id="15" name="TextBox 14">
            <a:extLst>
              <a:ext uri="{FF2B5EF4-FFF2-40B4-BE49-F238E27FC236}">
                <a16:creationId xmlns:a16="http://schemas.microsoft.com/office/drawing/2014/main" id="{21C215DB-CD0D-4025-B1DE-C4389FC72A02}"/>
              </a:ext>
            </a:extLst>
          </p:cNvPr>
          <p:cNvSpPr txBox="1"/>
          <p:nvPr userDrawn="1"/>
        </p:nvSpPr>
        <p:spPr>
          <a:xfrm>
            <a:off x="416052" y="5015755"/>
            <a:ext cx="992259" cy="92333"/>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600">
                <a:solidFill>
                  <a:schemeClr val="bg2"/>
                </a:solidFill>
              </a:rPr>
              <a:t>© 2021 YMCA of the USA</a:t>
            </a:r>
          </a:p>
        </p:txBody>
      </p:sp>
    </p:spTree>
    <p:extLst>
      <p:ext uri="{BB962C8B-B14F-4D97-AF65-F5344CB8AC3E}">
        <p14:creationId xmlns:p14="http://schemas.microsoft.com/office/powerpoint/2010/main" val="402842195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Reverse Contrast 1/2">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F17EEF9-3DB9-4A02-BE2D-DE37DFD2B16E}"/>
              </a:ext>
            </a:extLst>
          </p:cNvPr>
          <p:cNvGraphicFramePr>
            <a:graphicFrameLocks noChangeAspect="1"/>
          </p:cNvGraphicFramePr>
          <p:nvPr userDrawn="1">
            <p:custDataLst>
              <p:tags r:id="rId1"/>
            </p:custDataLst>
            <p:extLst>
              <p:ext uri="{D42A27DB-BD31-4B8C-83A1-F6EECF244321}">
                <p14:modId xmlns:p14="http://schemas.microsoft.com/office/powerpoint/2010/main" val="1630750704"/>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CF17EEF9-3DB9-4A02-BE2D-DE37DFD2B16E}"/>
                          </a:ext>
                        </a:extLst>
                      </p:cNvPr>
                      <p:cNvPicPr/>
                      <p:nvPr/>
                    </p:nvPicPr>
                    <p:blipFill>
                      <a:blip r:embed="rId10"/>
                      <a:stretch>
                        <a:fillRect/>
                      </a:stretch>
                    </p:blipFill>
                    <p:spPr>
                      <a:xfrm>
                        <a:off x="1191" y="1191"/>
                        <a:ext cx="1191" cy="1191"/>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F6D83EC-F243-46BA-8827-531E63D39DA3}"/>
              </a:ext>
            </a:extLst>
          </p:cNvPr>
          <p:cNvSpPr/>
          <p:nvPr userDrawn="1">
            <p:custDataLst>
              <p:tags r:id="rId2"/>
            </p:custDataLst>
          </p:nvPr>
        </p:nvSpPr>
        <p:spPr>
          <a:xfrm>
            <a:off x="0" y="0"/>
            <a:ext cx="119063" cy="119063"/>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0" y="0"/>
            <a:ext cx="4574286" cy="51435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rtl="0"/>
            <a:endParaRPr lang="en-US" sz="1350">
              <a:solidFill>
                <a:srgbClr val="F0F0F0"/>
              </a:solidFill>
              <a:latin typeface="Arial" panose="020B0604020202020204" pitchFamily="34" charset="0"/>
            </a:endParaRPr>
          </a:p>
        </p:txBody>
      </p:sp>
      <p:sp>
        <p:nvSpPr>
          <p:cNvPr id="11" name="Slide Number">
            <a:extLst>
              <a:ext uri="{FF2B5EF4-FFF2-40B4-BE49-F238E27FC236}">
                <a16:creationId xmlns:a16="http://schemas.microsoft.com/office/drawing/2014/main" id="{7BA65A12-5296-4D5D-9C9F-741F6ED69BEF}"/>
              </a:ext>
            </a:extLst>
          </p:cNvPr>
          <p:cNvSpPr>
            <a:spLocks noChangeArrowheads="1"/>
          </p:cNvSpPr>
          <p:nvPr userDrawn="1">
            <p:custDataLst>
              <p:tags r:id="rId4"/>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bg2"/>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bg2"/>
              </a:solidFill>
              <a:latin typeface="+mn-lt"/>
              <a:ea typeface="+mn-ea"/>
              <a:cs typeface="Arial" panose="020B0604020202020204" pitchFamily="34" charset="0"/>
            </a:endParaRPr>
          </a:p>
        </p:txBody>
      </p:sp>
      <p:sp>
        <p:nvSpPr>
          <p:cNvPr id="12" name="2. Slide Title">
            <a:extLst>
              <a:ext uri="{FF2B5EF4-FFF2-40B4-BE49-F238E27FC236}">
                <a16:creationId xmlns:a16="http://schemas.microsoft.com/office/drawing/2014/main" id="{6C3314E9-C7D1-4490-BA55-728E99DEF4FD}"/>
              </a:ext>
            </a:extLst>
          </p:cNvPr>
          <p:cNvSpPr>
            <a:spLocks noGrp="1"/>
          </p:cNvSpPr>
          <p:nvPr>
            <p:ph type="title"/>
            <p:custDataLst>
              <p:tags r:id="rId5"/>
            </p:custDataLst>
          </p:nvPr>
        </p:nvSpPr>
        <p:spPr>
          <a:xfrm>
            <a:off x="416052" y="160911"/>
            <a:ext cx="3799332" cy="577081"/>
          </a:xfrm>
        </p:spPr>
        <p:txBody>
          <a:bodyPr vert="horz">
            <a:noAutofit/>
          </a:bodyPr>
          <a:lstStyle>
            <a:lvl1pPr rtl="0">
              <a:defRPr/>
            </a:lvl1pPr>
          </a:lstStyle>
          <a:p>
            <a:r>
              <a:rPr lang="en-US"/>
              <a:t>Click to edit Master title style</a:t>
            </a:r>
          </a:p>
        </p:txBody>
      </p:sp>
      <p:sp>
        <p:nvSpPr>
          <p:cNvPr id="13" name="1. On-page tracker">
            <a:extLst>
              <a:ext uri="{FF2B5EF4-FFF2-40B4-BE49-F238E27FC236}">
                <a16:creationId xmlns:a16="http://schemas.microsoft.com/office/drawing/2014/main" id="{E46F79F2-B1E7-493E-BE90-0E723F1CA4B4}"/>
              </a:ext>
            </a:extLst>
          </p:cNvPr>
          <p:cNvSpPr>
            <a:spLocks noGrp="1"/>
          </p:cNvSpPr>
          <p:nvPr>
            <p:ph type="body" sz="quarter" idx="10" hasCustomPrompt="1"/>
            <p:custDataLst>
              <p:tags r:id="rId6"/>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
        <p:nvSpPr>
          <p:cNvPr id="14" name="5. Source" hidden="1">
            <a:extLst>
              <a:ext uri="{FF2B5EF4-FFF2-40B4-BE49-F238E27FC236}">
                <a16:creationId xmlns:a16="http://schemas.microsoft.com/office/drawing/2014/main" id="{E56382A2-B2D2-4B5F-A937-542CE0157EF9}"/>
              </a:ext>
            </a:extLst>
          </p:cNvPr>
          <p:cNvSpPr txBox="1">
            <a:spLocks/>
          </p:cNvSpPr>
          <p:nvPr userDrawn="1">
            <p:custDataLst>
              <p:tags r:id="rId7"/>
            </p:custDataLst>
          </p:nvPr>
        </p:nvSpPr>
        <p:spPr>
          <a:xfrm>
            <a:off x="416051" y="4867993"/>
            <a:ext cx="3799332" cy="92333"/>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sz="600"/>
              <a:t>Source: …</a:t>
            </a:r>
          </a:p>
        </p:txBody>
      </p:sp>
      <p:sp>
        <p:nvSpPr>
          <p:cNvPr id="15" name="TextBox 14">
            <a:extLst>
              <a:ext uri="{FF2B5EF4-FFF2-40B4-BE49-F238E27FC236}">
                <a16:creationId xmlns:a16="http://schemas.microsoft.com/office/drawing/2014/main" id="{A59CC8A7-ADF9-459D-902E-CD36529DC2C7}"/>
              </a:ext>
            </a:extLst>
          </p:cNvPr>
          <p:cNvSpPr txBox="1"/>
          <p:nvPr userDrawn="1"/>
        </p:nvSpPr>
        <p:spPr>
          <a:xfrm>
            <a:off x="416052" y="5015755"/>
            <a:ext cx="992259" cy="92333"/>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600"/>
              <a:t>© 2021 YMCA of the USA</a:t>
            </a:r>
          </a:p>
        </p:txBody>
      </p:sp>
    </p:spTree>
    <p:extLst>
      <p:ext uri="{BB962C8B-B14F-4D97-AF65-F5344CB8AC3E}">
        <p14:creationId xmlns:p14="http://schemas.microsoft.com/office/powerpoint/2010/main" val="421425238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Reverse Contrast 2/3">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CB55F70-6D9A-415C-82BE-CBDB3A3541E6}"/>
              </a:ext>
            </a:extLst>
          </p:cNvPr>
          <p:cNvGraphicFramePr>
            <a:graphicFrameLocks noChangeAspect="1"/>
          </p:cNvGraphicFramePr>
          <p:nvPr userDrawn="1">
            <p:custDataLst>
              <p:tags r:id="rId1"/>
            </p:custDataLst>
            <p:extLst>
              <p:ext uri="{D42A27DB-BD31-4B8C-83A1-F6EECF244321}">
                <p14:modId xmlns:p14="http://schemas.microsoft.com/office/powerpoint/2010/main" val="3831541635"/>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FCB55F70-6D9A-415C-82BE-CBDB3A3541E6}"/>
                          </a:ext>
                        </a:extLst>
                      </p:cNvPr>
                      <p:cNvPicPr/>
                      <p:nvPr/>
                    </p:nvPicPr>
                    <p:blipFill>
                      <a:blip r:embed="rId10"/>
                      <a:stretch>
                        <a:fillRect/>
                      </a:stretch>
                    </p:blipFill>
                    <p:spPr>
                      <a:xfrm>
                        <a:off x="1191" y="1191"/>
                        <a:ext cx="1191" cy="1191"/>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7B8DBD3-5ABF-4E0A-9F2E-53C58888D156}"/>
              </a:ext>
            </a:extLst>
          </p:cNvPr>
          <p:cNvSpPr/>
          <p:nvPr userDrawn="1">
            <p:custDataLst>
              <p:tags r:id="rId2"/>
            </p:custDataLst>
          </p:nvPr>
        </p:nvSpPr>
        <p:spPr>
          <a:xfrm>
            <a:off x="0" y="0"/>
            <a:ext cx="119063" cy="119063"/>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0" y="0"/>
            <a:ext cx="3271266" cy="51435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rtl="0"/>
            <a:endParaRPr lang="en-US" sz="1350">
              <a:solidFill>
                <a:srgbClr val="F0F0F0"/>
              </a:solidFill>
              <a:latin typeface="Arial" panose="020B0604020202020204" pitchFamily="34" charset="0"/>
            </a:endParaRPr>
          </a:p>
        </p:txBody>
      </p:sp>
      <p:sp>
        <p:nvSpPr>
          <p:cNvPr id="13" name="Slide Number">
            <a:extLst>
              <a:ext uri="{FF2B5EF4-FFF2-40B4-BE49-F238E27FC236}">
                <a16:creationId xmlns:a16="http://schemas.microsoft.com/office/drawing/2014/main" id="{D8DBF1E5-1D6F-4508-A0C2-CCB847094137}"/>
              </a:ext>
            </a:extLst>
          </p:cNvPr>
          <p:cNvSpPr>
            <a:spLocks noChangeArrowheads="1"/>
          </p:cNvSpPr>
          <p:nvPr userDrawn="1">
            <p:custDataLst>
              <p:tags r:id="rId4"/>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bg2"/>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bg2"/>
              </a:solidFill>
              <a:latin typeface="+mn-lt"/>
              <a:ea typeface="+mn-ea"/>
              <a:cs typeface="Arial" panose="020B0604020202020204" pitchFamily="34" charset="0"/>
            </a:endParaRPr>
          </a:p>
        </p:txBody>
      </p:sp>
      <p:sp>
        <p:nvSpPr>
          <p:cNvPr id="14" name="2. Slide Title">
            <a:extLst>
              <a:ext uri="{FF2B5EF4-FFF2-40B4-BE49-F238E27FC236}">
                <a16:creationId xmlns:a16="http://schemas.microsoft.com/office/drawing/2014/main" id="{D584D451-23A0-4F84-8AC1-B60B046DA1B5}"/>
              </a:ext>
            </a:extLst>
          </p:cNvPr>
          <p:cNvSpPr>
            <a:spLocks noGrp="1"/>
          </p:cNvSpPr>
          <p:nvPr>
            <p:ph type="title"/>
            <p:custDataLst>
              <p:tags r:id="rId5"/>
            </p:custDataLst>
          </p:nvPr>
        </p:nvSpPr>
        <p:spPr>
          <a:xfrm>
            <a:off x="416052" y="2138939"/>
            <a:ext cx="2599182" cy="865622"/>
          </a:xfrm>
          <a:prstGeom prst="rect">
            <a:avLst/>
          </a:prstGeom>
        </p:spPr>
        <p:txBody>
          <a:bodyPr vert="horz" wrap="square" lIns="0" tIns="0" rIns="0" bIns="0" rtlCol="0" anchor="ctr" anchorCtr="0">
            <a:noAutofit/>
          </a:bodyPr>
          <a:lstStyle>
            <a:lvl1pPr rtl="0">
              <a:defRPr lang="en-US" dirty="0"/>
            </a:lvl1pPr>
          </a:lstStyle>
          <a:p>
            <a:pPr lvl="0"/>
            <a:r>
              <a:rPr lang="en-US"/>
              <a:t>Click to edit Master title style</a:t>
            </a:r>
          </a:p>
        </p:txBody>
      </p:sp>
      <p:sp>
        <p:nvSpPr>
          <p:cNvPr id="15" name="1. On-page tracker">
            <a:extLst>
              <a:ext uri="{FF2B5EF4-FFF2-40B4-BE49-F238E27FC236}">
                <a16:creationId xmlns:a16="http://schemas.microsoft.com/office/drawing/2014/main" id="{A09403F3-85A2-4B0C-8341-A9FAAD1D4AF5}"/>
              </a:ext>
            </a:extLst>
          </p:cNvPr>
          <p:cNvSpPr>
            <a:spLocks noGrp="1"/>
          </p:cNvSpPr>
          <p:nvPr>
            <p:ph type="body" sz="quarter" idx="10" hasCustomPrompt="1"/>
            <p:custDataLst>
              <p:tags r:id="rId6"/>
            </p:custDataLst>
          </p:nvPr>
        </p:nvSpPr>
        <p:spPr>
          <a:xfrm>
            <a:off x="416051" y="31198"/>
            <a:ext cx="2599183"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
        <p:nvSpPr>
          <p:cNvPr id="16" name="5. Source" hidden="1">
            <a:extLst>
              <a:ext uri="{FF2B5EF4-FFF2-40B4-BE49-F238E27FC236}">
                <a16:creationId xmlns:a16="http://schemas.microsoft.com/office/drawing/2014/main" id="{507DC2B0-353F-4513-9F7A-37F783F9370C}"/>
              </a:ext>
            </a:extLst>
          </p:cNvPr>
          <p:cNvSpPr txBox="1">
            <a:spLocks/>
          </p:cNvSpPr>
          <p:nvPr userDrawn="1">
            <p:custDataLst>
              <p:tags r:id="rId7"/>
            </p:custDataLst>
          </p:nvPr>
        </p:nvSpPr>
        <p:spPr>
          <a:xfrm>
            <a:off x="416051" y="4867993"/>
            <a:ext cx="2599182" cy="92333"/>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sz="600"/>
              <a:t>Source: …</a:t>
            </a:r>
          </a:p>
        </p:txBody>
      </p:sp>
      <p:sp>
        <p:nvSpPr>
          <p:cNvPr id="19" name="TextBox 18">
            <a:extLst>
              <a:ext uri="{FF2B5EF4-FFF2-40B4-BE49-F238E27FC236}">
                <a16:creationId xmlns:a16="http://schemas.microsoft.com/office/drawing/2014/main" id="{E54AA66C-A25F-4637-86DB-D15F286406DA}"/>
              </a:ext>
            </a:extLst>
          </p:cNvPr>
          <p:cNvSpPr txBox="1"/>
          <p:nvPr userDrawn="1"/>
        </p:nvSpPr>
        <p:spPr>
          <a:xfrm>
            <a:off x="416052" y="5015755"/>
            <a:ext cx="992259" cy="92333"/>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600"/>
              <a:t>© 2021 YMCA of the USA</a:t>
            </a:r>
          </a:p>
        </p:txBody>
      </p:sp>
    </p:spTree>
    <p:extLst>
      <p:ext uri="{BB962C8B-B14F-4D97-AF65-F5344CB8AC3E}">
        <p14:creationId xmlns:p14="http://schemas.microsoft.com/office/powerpoint/2010/main" val="349039104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Reverse Contrast 3/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B19533A-7C36-4239-BCB1-336E4EF4EA93}"/>
              </a:ext>
            </a:extLst>
          </p:cNvPr>
          <p:cNvGraphicFramePr>
            <a:graphicFrameLocks noChangeAspect="1"/>
          </p:cNvGraphicFramePr>
          <p:nvPr userDrawn="1">
            <p:custDataLst>
              <p:tags r:id="rId1"/>
            </p:custDataLst>
            <p:extLst>
              <p:ext uri="{D42A27DB-BD31-4B8C-83A1-F6EECF244321}">
                <p14:modId xmlns:p14="http://schemas.microsoft.com/office/powerpoint/2010/main" val="3626022480"/>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9" imgW="473" imgH="473" progId="TCLayout.ActiveDocument.1">
                  <p:embed/>
                </p:oleObj>
              </mc:Choice>
              <mc:Fallback>
                <p:oleObj name="think-cell Slide" r:id="rId9" imgW="473" imgH="473" progId="TCLayout.ActiveDocument.1">
                  <p:embed/>
                  <p:pic>
                    <p:nvPicPr>
                      <p:cNvPr id="3" name="Object 2" hidden="1">
                        <a:extLst>
                          <a:ext uri="{FF2B5EF4-FFF2-40B4-BE49-F238E27FC236}">
                            <a16:creationId xmlns:a16="http://schemas.microsoft.com/office/drawing/2014/main" id="{3B19533A-7C36-4239-BCB1-336E4EF4EA93}"/>
                          </a:ext>
                        </a:extLst>
                      </p:cNvPr>
                      <p:cNvPicPr/>
                      <p:nvPr/>
                    </p:nvPicPr>
                    <p:blipFill>
                      <a:blip r:embed="rId10"/>
                      <a:stretch>
                        <a:fillRect/>
                      </a:stretch>
                    </p:blipFill>
                    <p:spPr>
                      <a:xfrm>
                        <a:off x="1191" y="1191"/>
                        <a:ext cx="1191" cy="1191"/>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05418DB-2F6D-4E1E-889F-DE7C7630E9DF}"/>
              </a:ext>
            </a:extLst>
          </p:cNvPr>
          <p:cNvSpPr/>
          <p:nvPr userDrawn="1">
            <p:custDataLst>
              <p:tags r:id="rId2"/>
            </p:custDataLst>
          </p:nvPr>
        </p:nvSpPr>
        <p:spPr>
          <a:xfrm>
            <a:off x="0" y="0"/>
            <a:ext cx="119063" cy="119063"/>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2" name="RectangleLight">
            <a:extLst>
              <a:ext uri="{FF2B5EF4-FFF2-40B4-BE49-F238E27FC236}">
                <a16:creationId xmlns:a16="http://schemas.microsoft.com/office/drawing/2014/main" id="{65BA59B8-E166-40EF-A08B-73C27149A153}"/>
              </a:ext>
            </a:extLst>
          </p:cNvPr>
          <p:cNvSpPr/>
          <p:nvPr userDrawn="1">
            <p:custDataLst>
              <p:tags r:id="rId3"/>
            </p:custDataLst>
          </p:nvPr>
        </p:nvSpPr>
        <p:spPr bwMode="ltGray">
          <a:xfrm>
            <a:off x="0" y="0"/>
            <a:ext cx="2557938" cy="51435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0F0F0"/>
              </a:solidFill>
              <a:effectLst/>
              <a:uLnTx/>
              <a:uFillTx/>
              <a:latin typeface="Arial" panose="020B0604020202020204" pitchFamily="34" charset="0"/>
              <a:ea typeface="+mn-ea"/>
              <a:cs typeface="+mn-cs"/>
            </a:endParaRPr>
          </a:p>
        </p:txBody>
      </p:sp>
      <p:sp>
        <p:nvSpPr>
          <p:cNvPr id="13" name="Slide Number">
            <a:extLst>
              <a:ext uri="{FF2B5EF4-FFF2-40B4-BE49-F238E27FC236}">
                <a16:creationId xmlns:a16="http://schemas.microsoft.com/office/drawing/2014/main" id="{D918C992-B133-4969-9F74-9F7EB9A2CDFF}"/>
              </a:ext>
            </a:extLst>
          </p:cNvPr>
          <p:cNvSpPr>
            <a:spLocks noChangeArrowheads="1"/>
          </p:cNvSpPr>
          <p:nvPr userDrawn="1">
            <p:custDataLst>
              <p:tags r:id="rId4"/>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bg2"/>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bg2"/>
              </a:solidFill>
              <a:latin typeface="+mn-lt"/>
              <a:ea typeface="+mn-ea"/>
              <a:cs typeface="Arial" panose="020B0604020202020204" pitchFamily="34" charset="0"/>
            </a:endParaRPr>
          </a:p>
        </p:txBody>
      </p:sp>
      <p:sp>
        <p:nvSpPr>
          <p:cNvPr id="14" name="2. Slide Title">
            <a:extLst>
              <a:ext uri="{FF2B5EF4-FFF2-40B4-BE49-F238E27FC236}">
                <a16:creationId xmlns:a16="http://schemas.microsoft.com/office/drawing/2014/main" id="{8997AEF1-728B-40F2-852F-69D37DE85685}"/>
              </a:ext>
            </a:extLst>
          </p:cNvPr>
          <p:cNvSpPr>
            <a:spLocks noGrp="1"/>
          </p:cNvSpPr>
          <p:nvPr>
            <p:ph type="title"/>
            <p:custDataLst>
              <p:tags r:id="rId5"/>
            </p:custDataLst>
          </p:nvPr>
        </p:nvSpPr>
        <p:spPr>
          <a:xfrm>
            <a:off x="416052" y="2138939"/>
            <a:ext cx="1885950" cy="865622"/>
          </a:xfrm>
        </p:spPr>
        <p:txBody>
          <a:bodyPr vert="horz" wrap="square" lIns="0" tIns="0" rIns="0" bIns="0" rtlCol="0" anchor="ctr" anchorCtr="0">
            <a:noAutofit/>
          </a:bodyPr>
          <a:lstStyle>
            <a:lvl1pPr rtl="0">
              <a:defRPr lang="en-US" dirty="0"/>
            </a:lvl1pPr>
          </a:lstStyle>
          <a:p>
            <a:pPr lvl="0"/>
            <a:r>
              <a:rPr lang="en-US"/>
              <a:t>Click to edit Master title style</a:t>
            </a:r>
          </a:p>
        </p:txBody>
      </p:sp>
      <p:sp>
        <p:nvSpPr>
          <p:cNvPr id="15" name="1. On-page tracker">
            <a:extLst>
              <a:ext uri="{FF2B5EF4-FFF2-40B4-BE49-F238E27FC236}">
                <a16:creationId xmlns:a16="http://schemas.microsoft.com/office/drawing/2014/main" id="{30E22417-0718-4DDD-A417-0E6FC752185D}"/>
              </a:ext>
            </a:extLst>
          </p:cNvPr>
          <p:cNvSpPr>
            <a:spLocks noGrp="1"/>
          </p:cNvSpPr>
          <p:nvPr>
            <p:ph type="body" sz="quarter" idx="10" hasCustomPrompt="1"/>
            <p:custDataLst>
              <p:tags r:id="rId6"/>
            </p:custDataLst>
          </p:nvPr>
        </p:nvSpPr>
        <p:spPr>
          <a:xfrm>
            <a:off x="416052" y="31198"/>
            <a:ext cx="1885951"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
        <p:nvSpPr>
          <p:cNvPr id="16" name="5. Source" hidden="1">
            <a:extLst>
              <a:ext uri="{FF2B5EF4-FFF2-40B4-BE49-F238E27FC236}">
                <a16:creationId xmlns:a16="http://schemas.microsoft.com/office/drawing/2014/main" id="{6DF4C7F6-E664-4F5D-8BB6-263492A68BC9}"/>
              </a:ext>
            </a:extLst>
          </p:cNvPr>
          <p:cNvSpPr txBox="1">
            <a:spLocks/>
          </p:cNvSpPr>
          <p:nvPr userDrawn="1">
            <p:custDataLst>
              <p:tags r:id="rId7"/>
            </p:custDataLst>
          </p:nvPr>
        </p:nvSpPr>
        <p:spPr>
          <a:xfrm>
            <a:off x="416051" y="4867993"/>
            <a:ext cx="1885950" cy="92333"/>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sz="600"/>
              <a:t>Source: …</a:t>
            </a:r>
          </a:p>
        </p:txBody>
      </p:sp>
      <p:sp>
        <p:nvSpPr>
          <p:cNvPr id="17" name="TextBox 16">
            <a:extLst>
              <a:ext uri="{FF2B5EF4-FFF2-40B4-BE49-F238E27FC236}">
                <a16:creationId xmlns:a16="http://schemas.microsoft.com/office/drawing/2014/main" id="{58B468EF-0050-485C-846E-D48AD373C0EB}"/>
              </a:ext>
            </a:extLst>
          </p:cNvPr>
          <p:cNvSpPr txBox="1"/>
          <p:nvPr userDrawn="1"/>
        </p:nvSpPr>
        <p:spPr>
          <a:xfrm>
            <a:off x="416052" y="5015755"/>
            <a:ext cx="992259" cy="92333"/>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600"/>
              <a:t>© 2021 YMCA of the USA</a:t>
            </a:r>
          </a:p>
        </p:txBody>
      </p:sp>
    </p:spTree>
    <p:extLst>
      <p:ext uri="{BB962C8B-B14F-4D97-AF65-F5344CB8AC3E}">
        <p14:creationId xmlns:p14="http://schemas.microsoft.com/office/powerpoint/2010/main" val="360694228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Contrast 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937BF69-DBBB-44FA-AA65-8999BD8B4E5F}"/>
              </a:ext>
            </a:extLst>
          </p:cNvPr>
          <p:cNvGraphicFramePr>
            <a:graphicFrameLocks noChangeAspect="1"/>
          </p:cNvGraphicFramePr>
          <p:nvPr userDrawn="1">
            <p:custDataLst>
              <p:tags r:id="rId1"/>
            </p:custDataLst>
            <p:extLst>
              <p:ext uri="{D42A27DB-BD31-4B8C-83A1-F6EECF244321}">
                <p14:modId xmlns:p14="http://schemas.microsoft.com/office/powerpoint/2010/main" val="2184132773"/>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D937BF69-DBBB-44FA-AA65-8999BD8B4E5F}"/>
                          </a:ext>
                        </a:extLst>
                      </p:cNvPr>
                      <p:cNvPicPr/>
                      <p:nvPr/>
                    </p:nvPicPr>
                    <p:blipFill>
                      <a:blip r:embed="rId9"/>
                      <a:stretch>
                        <a:fillRect/>
                      </a:stretch>
                    </p:blipFill>
                    <p:spPr>
                      <a:xfrm>
                        <a:off x="1191" y="1191"/>
                        <a:ext cx="1191" cy="1191"/>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0440E0BC-D285-4CB0-BC8F-8E2C57BF2A20}"/>
              </a:ext>
            </a:extLst>
          </p:cNvPr>
          <p:cNvSpPr/>
          <p:nvPr userDrawn="1">
            <p:custDataLst>
              <p:tags r:id="rId2"/>
            </p:custDataLst>
          </p:nvPr>
        </p:nvSpPr>
        <p:spPr>
          <a:xfrm>
            <a:off x="0" y="0"/>
            <a:ext cx="119063" cy="119063"/>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9" name="Slide Number">
            <a:extLst>
              <a:ext uri="{FF2B5EF4-FFF2-40B4-BE49-F238E27FC236}">
                <a16:creationId xmlns:a16="http://schemas.microsoft.com/office/drawing/2014/main" id="{2AB25941-E7C8-411B-9F5D-F9DB1979C394}"/>
              </a:ext>
            </a:extLst>
          </p:cNvPr>
          <p:cNvSpPr>
            <a:spLocks noChangeArrowheads="1"/>
          </p:cNvSpPr>
          <p:nvPr userDrawn="1">
            <p:custDataLst>
              <p:tags r:id="rId3"/>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11" name="2. Slide Title">
            <a:extLst>
              <a:ext uri="{FF2B5EF4-FFF2-40B4-BE49-F238E27FC236}">
                <a16:creationId xmlns:a16="http://schemas.microsoft.com/office/drawing/2014/main" id="{8B4AFF94-4E61-4DD0-9B4D-8DEB4110A3A3}"/>
              </a:ext>
            </a:extLst>
          </p:cNvPr>
          <p:cNvSpPr>
            <a:spLocks noGrp="1"/>
          </p:cNvSpPr>
          <p:nvPr>
            <p:ph type="title"/>
            <p:custDataLst>
              <p:tags r:id="rId4"/>
            </p:custDataLst>
          </p:nvPr>
        </p:nvSpPr>
        <p:spPr>
          <a:xfrm>
            <a:off x="416052" y="160911"/>
            <a:ext cx="8311896" cy="288541"/>
          </a:xfrm>
        </p:spPr>
        <p:txBody>
          <a:bodyPr vert="horz">
            <a:spAutoFit/>
          </a:bodyPr>
          <a:lstStyle>
            <a:lvl1pPr rtl="0">
              <a:defRPr/>
            </a:lvl1pPr>
          </a:lstStyle>
          <a:p>
            <a:r>
              <a:rPr lang="en-US"/>
              <a:t>Click to edit Master title style</a:t>
            </a:r>
          </a:p>
        </p:txBody>
      </p:sp>
      <p:sp>
        <p:nvSpPr>
          <p:cNvPr id="12" name="1. On-page tracker">
            <a:extLst>
              <a:ext uri="{FF2B5EF4-FFF2-40B4-BE49-F238E27FC236}">
                <a16:creationId xmlns:a16="http://schemas.microsoft.com/office/drawing/2014/main" id="{E3E19CDC-1699-4B54-9E7B-019103E5AC37}"/>
              </a:ext>
            </a:extLst>
          </p:cNvPr>
          <p:cNvSpPr>
            <a:spLocks noGrp="1"/>
          </p:cNvSpPr>
          <p:nvPr>
            <p:ph type="body" sz="quarter" idx="10" hasCustomPrompt="1"/>
            <p:custDataLst>
              <p:tags r:id="rId5"/>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
        <p:nvSpPr>
          <p:cNvPr id="13" name="5. Source" hidden="1">
            <a:extLst>
              <a:ext uri="{FF2B5EF4-FFF2-40B4-BE49-F238E27FC236}">
                <a16:creationId xmlns:a16="http://schemas.microsoft.com/office/drawing/2014/main" id="{4E827487-D14C-4C5C-813C-CD24C27B3772}"/>
              </a:ext>
            </a:extLst>
          </p:cNvPr>
          <p:cNvSpPr txBox="1"/>
          <p:nvPr userDrawn="1">
            <p:custDataLst>
              <p:tags r:id="rId6"/>
            </p:custDataLst>
          </p:nvPr>
        </p:nvSpPr>
        <p:spPr>
          <a:xfrm>
            <a:off x="416051" y="4867993"/>
            <a:ext cx="7543800" cy="92333"/>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sz="600"/>
              <a:t>Source: …</a:t>
            </a:r>
          </a:p>
        </p:txBody>
      </p:sp>
      <p:sp>
        <p:nvSpPr>
          <p:cNvPr id="14" name="TextBox 13">
            <a:extLst>
              <a:ext uri="{FF2B5EF4-FFF2-40B4-BE49-F238E27FC236}">
                <a16:creationId xmlns:a16="http://schemas.microsoft.com/office/drawing/2014/main" id="{FA1C59C8-8307-4325-838E-B81BD366C7A2}"/>
              </a:ext>
            </a:extLst>
          </p:cNvPr>
          <p:cNvSpPr txBox="1"/>
          <p:nvPr userDrawn="1"/>
        </p:nvSpPr>
        <p:spPr>
          <a:xfrm>
            <a:off x="416052" y="5015755"/>
            <a:ext cx="992259" cy="92333"/>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600"/>
              <a:t>© 2021 YMCA of the USA</a:t>
            </a:r>
          </a:p>
        </p:txBody>
      </p:sp>
    </p:spTree>
    <p:extLst>
      <p:ext uri="{BB962C8B-B14F-4D97-AF65-F5344CB8AC3E}">
        <p14:creationId xmlns:p14="http://schemas.microsoft.com/office/powerpoint/2010/main" val="70184108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Contrast 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7CD2BF5E-92A7-41C4-93AE-C72274D09CB7}"/>
              </a:ext>
            </a:extLst>
          </p:cNvPr>
          <p:cNvGraphicFramePr>
            <a:graphicFrameLocks noChangeAspect="1"/>
          </p:cNvGraphicFramePr>
          <p:nvPr userDrawn="1">
            <p:custDataLst>
              <p:tags r:id="rId1"/>
            </p:custDataLst>
            <p:extLst>
              <p:ext uri="{D42A27DB-BD31-4B8C-83A1-F6EECF244321}">
                <p14:modId xmlns:p14="http://schemas.microsoft.com/office/powerpoint/2010/main" val="2133020911"/>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7CD2BF5E-92A7-41C4-93AE-C72274D09CB7}"/>
                          </a:ext>
                        </a:extLst>
                      </p:cNvPr>
                      <p:cNvPicPr/>
                      <p:nvPr/>
                    </p:nvPicPr>
                    <p:blipFill>
                      <a:blip r:embed="rId7"/>
                      <a:stretch>
                        <a:fillRect/>
                      </a:stretch>
                    </p:blipFill>
                    <p:spPr>
                      <a:xfrm>
                        <a:off x="1191" y="1191"/>
                        <a:ext cx="1191" cy="1191"/>
                      </a:xfrm>
                      <a:prstGeom prst="rect">
                        <a:avLst/>
                      </a:prstGeom>
                    </p:spPr>
                  </p:pic>
                </p:oleObj>
              </mc:Fallback>
            </mc:AlternateContent>
          </a:graphicData>
        </a:graphic>
      </p:graphicFrame>
      <p:sp>
        <p:nvSpPr>
          <p:cNvPr id="8" name="Slide Number">
            <a:extLst>
              <a:ext uri="{FF2B5EF4-FFF2-40B4-BE49-F238E27FC236}">
                <a16:creationId xmlns:a16="http://schemas.microsoft.com/office/drawing/2014/main" id="{D443620A-AFA2-4877-860D-5A31484BDE16}"/>
              </a:ext>
            </a:extLst>
          </p:cNvPr>
          <p:cNvSpPr>
            <a:spLocks noChangeArrowheads="1"/>
          </p:cNvSpPr>
          <p:nvPr userDrawn="1">
            <p:custDataLst>
              <p:tags r:id="rId2"/>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1F1C486B-2B3C-41A4-B1FE-A61B1A7E8F01}"/>
              </a:ext>
            </a:extLst>
          </p:cNvPr>
          <p:cNvSpPr>
            <a:spLocks noGrp="1"/>
          </p:cNvSpPr>
          <p:nvPr>
            <p:ph type="body" sz="quarter" idx="10" hasCustomPrompt="1"/>
            <p:custDataLst>
              <p:tags r:id="rId3"/>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
        <p:nvSpPr>
          <p:cNvPr id="11" name="5. Source" hidden="1">
            <a:extLst>
              <a:ext uri="{FF2B5EF4-FFF2-40B4-BE49-F238E27FC236}">
                <a16:creationId xmlns:a16="http://schemas.microsoft.com/office/drawing/2014/main" id="{37091FD7-EF84-4FCF-A0CE-FE299D8B2678}"/>
              </a:ext>
            </a:extLst>
          </p:cNvPr>
          <p:cNvSpPr txBox="1"/>
          <p:nvPr userDrawn="1">
            <p:custDataLst>
              <p:tags r:id="rId4"/>
            </p:custDataLst>
          </p:nvPr>
        </p:nvSpPr>
        <p:spPr>
          <a:xfrm>
            <a:off x="416051" y="4867993"/>
            <a:ext cx="7543800" cy="92333"/>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sz="600"/>
              <a:t>Source: …</a:t>
            </a:r>
          </a:p>
        </p:txBody>
      </p:sp>
      <p:sp>
        <p:nvSpPr>
          <p:cNvPr id="12" name="TextBox 11">
            <a:extLst>
              <a:ext uri="{FF2B5EF4-FFF2-40B4-BE49-F238E27FC236}">
                <a16:creationId xmlns:a16="http://schemas.microsoft.com/office/drawing/2014/main" id="{F74E98CD-8003-47A1-811F-AB696646C0C8}"/>
              </a:ext>
            </a:extLst>
          </p:cNvPr>
          <p:cNvSpPr txBox="1"/>
          <p:nvPr userDrawn="1"/>
        </p:nvSpPr>
        <p:spPr>
          <a:xfrm>
            <a:off x="416052" y="5015755"/>
            <a:ext cx="992259" cy="92333"/>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600"/>
              <a:t>© 2021 YMCA of the USA</a:t>
            </a:r>
          </a:p>
        </p:txBody>
      </p:sp>
    </p:spTree>
    <p:extLst>
      <p:ext uri="{BB962C8B-B14F-4D97-AF65-F5344CB8AC3E}">
        <p14:creationId xmlns:p14="http://schemas.microsoft.com/office/powerpoint/2010/main" val="216086420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Contrast En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A9CF6F9-3F22-4C1D-8F1F-9500FF412228}"/>
              </a:ext>
            </a:extLst>
          </p:cNvPr>
          <p:cNvGraphicFramePr>
            <a:graphicFrameLocks noChangeAspect="1"/>
          </p:cNvGraphicFramePr>
          <p:nvPr userDrawn="1">
            <p:custDataLst>
              <p:tags r:id="rId1"/>
            </p:custDataLst>
            <p:extLst>
              <p:ext uri="{D42A27DB-BD31-4B8C-83A1-F6EECF244321}">
                <p14:modId xmlns:p14="http://schemas.microsoft.com/office/powerpoint/2010/main" val="3125508112"/>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3" imgW="592" imgH="591" progId="TCLayout.ActiveDocument.1">
                  <p:embed/>
                </p:oleObj>
              </mc:Choice>
              <mc:Fallback>
                <p:oleObj name="think-cell Slide" r:id="rId3" imgW="592" imgH="591" progId="TCLayout.ActiveDocument.1">
                  <p:embed/>
                  <p:pic>
                    <p:nvPicPr>
                      <p:cNvPr id="2" name="Object 1" hidden="1">
                        <a:extLst>
                          <a:ext uri="{FF2B5EF4-FFF2-40B4-BE49-F238E27FC236}">
                            <a16:creationId xmlns:a16="http://schemas.microsoft.com/office/drawing/2014/main" id="{DA9CF6F9-3F22-4C1D-8F1F-9500FF412228}"/>
                          </a:ext>
                        </a:extLst>
                      </p:cNvPr>
                      <p:cNvPicPr/>
                      <p:nvPr/>
                    </p:nvPicPr>
                    <p:blipFill>
                      <a:blip r:embed="rId4"/>
                      <a:stretch>
                        <a:fillRect/>
                      </a:stretch>
                    </p:blipFill>
                    <p:spPr>
                      <a:xfrm>
                        <a:off x="1191" y="1191"/>
                        <a:ext cx="1191" cy="1191"/>
                      </a:xfrm>
                      <a:prstGeom prst="rect">
                        <a:avLst/>
                      </a:prstGeom>
                    </p:spPr>
                  </p:pic>
                </p:oleObj>
              </mc:Fallback>
            </mc:AlternateContent>
          </a:graphicData>
        </a:graphic>
      </p:graphicFrame>
      <p:pic>
        <p:nvPicPr>
          <p:cNvPr id="5" name="Graphic 4">
            <a:extLst>
              <a:ext uri="{FF2B5EF4-FFF2-40B4-BE49-F238E27FC236}">
                <a16:creationId xmlns:a16="http://schemas.microsoft.com/office/drawing/2014/main" id="{48FFBD22-2E4A-4587-A719-A4E7C5A852D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bwMode="invGray">
          <a:xfrm>
            <a:off x="416052" y="370461"/>
            <a:ext cx="1241298" cy="948214"/>
          </a:xfrm>
          <a:prstGeom prst="rect">
            <a:avLst/>
          </a:prstGeom>
        </p:spPr>
      </p:pic>
      <p:sp>
        <p:nvSpPr>
          <p:cNvPr id="6" name="TextBox 5">
            <a:extLst>
              <a:ext uri="{FF2B5EF4-FFF2-40B4-BE49-F238E27FC236}">
                <a16:creationId xmlns:a16="http://schemas.microsoft.com/office/drawing/2014/main" id="{7518B558-C532-46E9-BA95-C6C0AF6C04F8}"/>
              </a:ext>
            </a:extLst>
          </p:cNvPr>
          <p:cNvSpPr txBox="1"/>
          <p:nvPr userDrawn="1"/>
        </p:nvSpPr>
        <p:spPr>
          <a:xfrm>
            <a:off x="416052" y="2488454"/>
            <a:ext cx="4095673" cy="738664"/>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4800" b="1">
                <a:solidFill>
                  <a:schemeClr val="tx1"/>
                </a:solidFill>
              </a:rPr>
              <a:t>THANK YOU</a:t>
            </a:r>
          </a:p>
        </p:txBody>
      </p:sp>
      <p:sp>
        <p:nvSpPr>
          <p:cNvPr id="7" name="TextBox 6">
            <a:extLst>
              <a:ext uri="{FF2B5EF4-FFF2-40B4-BE49-F238E27FC236}">
                <a16:creationId xmlns:a16="http://schemas.microsoft.com/office/drawing/2014/main" id="{738BDE6D-7DEE-4CF5-B0A0-68F15CB24655}"/>
              </a:ext>
            </a:extLst>
          </p:cNvPr>
          <p:cNvSpPr txBox="1"/>
          <p:nvPr userDrawn="1"/>
        </p:nvSpPr>
        <p:spPr>
          <a:xfrm>
            <a:off x="416052" y="5015755"/>
            <a:ext cx="992259" cy="92333"/>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600"/>
              <a:t>© 2021 YMCA of the USA</a:t>
            </a:r>
          </a:p>
        </p:txBody>
      </p:sp>
    </p:spTree>
    <p:extLst>
      <p:ext uri="{BB962C8B-B14F-4D97-AF65-F5344CB8AC3E}">
        <p14:creationId xmlns:p14="http://schemas.microsoft.com/office/powerpoint/2010/main" val="382509003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2746631881"/>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8" imgW="413" imgH="416" progId="TCLayout.ActiveDocument.1">
                  <p:embed/>
                </p:oleObj>
              </mc:Choice>
              <mc:Fallback>
                <p:oleObj name="think-cell Slide" r:id="rId8"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9"/>
                      <a:stretch>
                        <a:fillRect/>
                      </a:stretch>
                    </p:blipFill>
                    <p:spPr>
                      <a:xfrm>
                        <a:off x="1191" y="1191"/>
                        <a:ext cx="1191" cy="1191"/>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3"/>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4"/>
            </p:custDataLst>
          </p:nvPr>
        </p:nvSpPr>
        <p:spPr>
          <a:xfrm>
            <a:off x="416051" y="4867993"/>
            <a:ext cx="7543800" cy="92333"/>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sz="600"/>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5"/>
            </p:custDataLst>
          </p:nvPr>
        </p:nvSpPr>
        <p:spPr>
          <a:xfrm>
            <a:off x="416051" y="31198"/>
            <a:ext cx="2882504" cy="92333"/>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6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p:ph type="title"/>
            <p:custDataLst>
              <p:tags r:id="rId6"/>
            </p:custDataLst>
          </p:nvPr>
        </p:nvSpPr>
        <p:spPr>
          <a:xfrm>
            <a:off x="416052" y="160911"/>
            <a:ext cx="8311896" cy="288541"/>
          </a:xfrm>
          <a:prstGeom prst="rect">
            <a:avLst/>
          </a:prstGeom>
        </p:spPr>
        <p:txBody>
          <a:bodyPr vert="horz" wrap="square" lIns="0" tIns="0" rIns="0" bIns="0" rtlCol="0" anchor="t" anchorCtr="0">
            <a:spAutoFit/>
          </a:bodyPr>
          <a:lstStyle>
            <a:lvl1pPr>
              <a:defRPr lang="en-US" cap="all" dirty="0"/>
            </a:lvl1pPr>
          </a:lstStyle>
          <a:p>
            <a:pPr lvl="0"/>
            <a:r>
              <a:rPr lang="en-US"/>
              <a:t>Click to edit Master title style</a:t>
            </a:r>
          </a:p>
        </p:txBody>
      </p:sp>
    </p:spTree>
    <p:extLst>
      <p:ext uri="{BB962C8B-B14F-4D97-AF65-F5344CB8AC3E}">
        <p14:creationId xmlns:p14="http://schemas.microsoft.com/office/powerpoint/2010/main" val="253106191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288541"/>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354158"/>
            <a:ext cx="4040188" cy="276999"/>
          </a:xfrm>
        </p:spPr>
        <p:txBody>
          <a:bodyPr anchor="b"/>
          <a:lstStyle>
            <a:lvl1pPr marL="0" indent="0">
              <a:buNone/>
              <a:defRPr sz="1800" b="1"/>
            </a:lvl1pPr>
            <a:lvl2pPr marL="342830" indent="0">
              <a:buNone/>
              <a:defRPr sz="1500" b="1"/>
            </a:lvl2pPr>
            <a:lvl3pPr marL="685664" indent="0">
              <a:buNone/>
              <a:defRPr sz="1350" b="1"/>
            </a:lvl3pPr>
            <a:lvl4pPr marL="1028496" indent="0">
              <a:buNone/>
              <a:defRPr sz="1200" b="1"/>
            </a:lvl4pPr>
            <a:lvl5pPr marL="1371328" indent="0">
              <a:buNone/>
              <a:defRPr sz="1200" b="1"/>
            </a:lvl5pPr>
            <a:lvl6pPr marL="1714163" indent="0">
              <a:buNone/>
              <a:defRPr sz="1200" b="1"/>
            </a:lvl6pPr>
            <a:lvl7pPr marL="2056991" indent="0">
              <a:buNone/>
              <a:defRPr sz="1200" b="1"/>
            </a:lvl7pPr>
            <a:lvl8pPr marL="2399820" indent="0">
              <a:buNone/>
              <a:defRPr sz="1200" b="1"/>
            </a:lvl8pPr>
            <a:lvl9pPr marL="274265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1187505"/>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4" y="1354158"/>
            <a:ext cx="4041775" cy="276999"/>
          </a:xfrm>
        </p:spPr>
        <p:txBody>
          <a:bodyPr anchor="b"/>
          <a:lstStyle>
            <a:lvl1pPr marL="0" indent="0">
              <a:buNone/>
              <a:defRPr sz="1800" b="1"/>
            </a:lvl1pPr>
            <a:lvl2pPr marL="342830" indent="0">
              <a:buNone/>
              <a:defRPr sz="1500" b="1"/>
            </a:lvl2pPr>
            <a:lvl3pPr marL="685664" indent="0">
              <a:buNone/>
              <a:defRPr sz="1350" b="1"/>
            </a:lvl3pPr>
            <a:lvl4pPr marL="1028496" indent="0">
              <a:buNone/>
              <a:defRPr sz="1200" b="1"/>
            </a:lvl4pPr>
            <a:lvl5pPr marL="1371328" indent="0">
              <a:buNone/>
              <a:defRPr sz="1200" b="1"/>
            </a:lvl5pPr>
            <a:lvl6pPr marL="1714163" indent="0">
              <a:buNone/>
              <a:defRPr sz="1200" b="1"/>
            </a:lvl6pPr>
            <a:lvl7pPr marL="2056991" indent="0">
              <a:buNone/>
              <a:defRPr sz="1200" b="1"/>
            </a:lvl7pPr>
            <a:lvl8pPr marL="2399820" indent="0">
              <a:buNone/>
              <a:defRPr sz="1200" b="1"/>
            </a:lvl8pPr>
            <a:lvl9pPr marL="274265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4" y="1631156"/>
            <a:ext cx="4041775" cy="1187505"/>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r>
              <a:rPr lang="en-US">
                <a:solidFill>
                  <a:schemeClr val="tx2"/>
                </a:solidFill>
              </a:rPr>
              <a:t>©2025 YMCA of the USA</a:t>
            </a:r>
          </a:p>
        </p:txBody>
      </p:sp>
    </p:spTree>
    <p:extLst>
      <p:ext uri="{BB962C8B-B14F-4D97-AF65-F5344CB8AC3E}">
        <p14:creationId xmlns:p14="http://schemas.microsoft.com/office/powerpoint/2010/main" val="372939229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093" y="350044"/>
            <a:ext cx="1028700" cy="788670"/>
          </a:xfrm>
          <a:prstGeom prst="rect">
            <a:avLst/>
          </a:prstGeom>
        </p:spPr>
      </p:pic>
      <p:sp>
        <p:nvSpPr>
          <p:cNvPr id="3074" name="Rectangle 2"/>
          <p:cNvSpPr>
            <a:spLocks noGrp="1" noChangeArrowheads="1"/>
          </p:cNvSpPr>
          <p:nvPr>
            <p:ph type="ctrTitle" hasCustomPrompt="1"/>
          </p:nvPr>
        </p:nvSpPr>
        <p:spPr>
          <a:xfrm>
            <a:off x="295284"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4" name="Text Placeholder 13"/>
          <p:cNvSpPr>
            <a:spLocks noGrp="1"/>
          </p:cNvSpPr>
          <p:nvPr>
            <p:ph type="body" sz="quarter" idx="14" hasCustomPrompt="1"/>
          </p:nvPr>
        </p:nvSpPr>
        <p:spPr>
          <a:xfrm>
            <a:off x="356625"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7" name="Picture 6"/>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1624"/>
            <a:ext cx="1268730" cy="345004"/>
          </a:xfrm>
          <a:prstGeom prst="rect">
            <a:avLst/>
          </a:prstGeom>
        </p:spPr>
      </p:pic>
    </p:spTree>
    <p:extLst>
      <p:ext uri="{BB962C8B-B14F-4D97-AF65-F5344CB8AC3E}">
        <p14:creationId xmlns:p14="http://schemas.microsoft.com/office/powerpoint/2010/main" val="330588913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241426973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Divider 1 or Agenda">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endParaRPr lang="en-US"/>
          </a:p>
        </p:txBody>
      </p:sp>
      <p:sp>
        <p:nvSpPr>
          <p:cNvPr id="6" name="Content Placeholder 2"/>
          <p:cNvSpPr>
            <a:spLocks noGrp="1"/>
          </p:cNvSpPr>
          <p:nvPr>
            <p:ph idx="1"/>
          </p:nvPr>
        </p:nvSpPr>
        <p:spPr>
          <a:xfrm>
            <a:off x="354022" y="1304933"/>
            <a:ext cx="8339137" cy="3281363"/>
          </a:xfrm>
        </p:spPr>
        <p:txBody>
          <a:bodyPr/>
          <a:lstStyle>
            <a:lvl1pPr marL="342830" indent="-342830">
              <a:spcBef>
                <a:spcPts val="396"/>
              </a:spcBef>
              <a:buFont typeface="+mj-lt"/>
              <a:buAutoNum type="arabicPeriod"/>
              <a:defRPr sz="1650" b="1" cap="all" baseline="0">
                <a:solidFill>
                  <a:schemeClr val="bg1"/>
                </a:solidFill>
              </a:defRPr>
            </a:lvl1pPr>
            <a:lvl2pPr marL="555386" indent="-212558">
              <a:spcBef>
                <a:spcPts val="396"/>
              </a:spcBef>
              <a:buSzPct val="100000"/>
              <a:buFont typeface="Verdana" pitchFamily="34" charset="0"/>
              <a:buChar char="–"/>
              <a:defRPr sz="1650" baseline="0">
                <a:solidFill>
                  <a:schemeClr val="bg1"/>
                </a:solidFill>
              </a:defRPr>
            </a:lvl2pPr>
            <a:lvl3pPr marL="857081">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22893356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81186"/>
            <a:ext cx="8732520" cy="2054249"/>
          </a:xfrm>
        </p:spPr>
        <p:txBody>
          <a:bodyPr/>
          <a:lstStyle>
            <a:lvl1pPr algn="l">
              <a:lnSpc>
                <a:spcPct val="80000"/>
              </a:lnSpc>
              <a:defRPr sz="4800" b="1" cap="all">
                <a:solidFill>
                  <a:schemeClr val="bg1"/>
                </a:solidFill>
              </a:defRPr>
            </a:lvl1pPr>
          </a:lstStyle>
          <a:p>
            <a:r>
              <a:rPr lang="en-US"/>
              <a:t>Click to edit</a:t>
            </a:r>
            <a:br>
              <a:rPr lang="en-US"/>
            </a:br>
            <a:r>
              <a:rPr lang="en-US"/>
              <a:t>Master title</a:t>
            </a:r>
            <a:br>
              <a:rPr lang="en-US"/>
            </a:br>
            <a:r>
              <a:rPr lang="en-US"/>
              <a:t>style</a:t>
            </a:r>
          </a:p>
        </p:txBody>
      </p:sp>
    </p:spTree>
    <p:extLst>
      <p:ext uri="{BB962C8B-B14F-4D97-AF65-F5344CB8AC3E}">
        <p14:creationId xmlns:p14="http://schemas.microsoft.com/office/powerpoint/2010/main" val="43310730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hank You with Nam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067125"/>
            <a:ext cx="8732520" cy="711803"/>
          </a:xfrm>
        </p:spPr>
        <p:txBody>
          <a:bodyPr/>
          <a:lstStyle>
            <a:lvl1pPr algn="l">
              <a:lnSpc>
                <a:spcPct val="80000"/>
              </a:lnSpc>
              <a:defRPr sz="4800" b="1" cap="all">
                <a:solidFill>
                  <a:schemeClr val="bg1"/>
                </a:solidFill>
              </a:defRPr>
            </a:lvl1pPr>
          </a:lstStyle>
          <a:p>
            <a:r>
              <a:rPr lang="en-US"/>
              <a:t>THANK YOU</a:t>
            </a:r>
          </a:p>
        </p:txBody>
      </p:sp>
      <p:sp>
        <p:nvSpPr>
          <p:cNvPr id="5" name="Text Placeholder 4"/>
          <p:cNvSpPr>
            <a:spLocks noGrp="1"/>
          </p:cNvSpPr>
          <p:nvPr>
            <p:ph type="body" sz="quarter" idx="10" hasCustomPrompt="1"/>
          </p:nvPr>
        </p:nvSpPr>
        <p:spPr>
          <a:xfrm>
            <a:off x="276225" y="3350419"/>
            <a:ext cx="7048500" cy="1443038"/>
          </a:xfrm>
        </p:spPr>
        <p:txBody>
          <a:bodyPr/>
          <a:lstStyle>
            <a:lvl1pPr>
              <a:spcBef>
                <a:spcPts val="15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Name</a:t>
            </a:r>
          </a:p>
          <a:p>
            <a:pPr lvl="0"/>
            <a:r>
              <a:rPr lang="en-US"/>
              <a:t>YMCA OF THE USA</a:t>
            </a:r>
          </a:p>
          <a:p>
            <a:pPr lvl="0"/>
            <a:r>
              <a:rPr lang="en-US"/>
              <a:t>800 872 9622</a:t>
            </a:r>
          </a:p>
          <a:p>
            <a:pPr lvl="0"/>
            <a:r>
              <a:rPr lang="en-US"/>
              <a:t>name.name@ymca.net</a:t>
            </a:r>
          </a:p>
        </p:txBody>
      </p:sp>
      <p:pic>
        <p:nvPicPr>
          <p:cNvPr id="4" name="Picture 3"/>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4813" y="349758"/>
            <a:ext cx="1028700" cy="788670"/>
          </a:xfrm>
          <a:prstGeom prst="rect">
            <a:avLst/>
          </a:prstGeom>
        </p:spPr>
      </p:pic>
    </p:spTree>
    <p:extLst>
      <p:ext uri="{BB962C8B-B14F-4D97-AF65-F5344CB8AC3E}">
        <p14:creationId xmlns:p14="http://schemas.microsoft.com/office/powerpoint/2010/main" val="402947892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4022" y="1304933"/>
            <a:ext cx="4092575"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8989" y="1304933"/>
            <a:ext cx="4094162"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310244938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30" indent="0">
              <a:buNone/>
              <a:defRPr sz="1500" b="1"/>
            </a:lvl2pPr>
            <a:lvl3pPr marL="685664" indent="0">
              <a:buNone/>
              <a:defRPr sz="1350" b="1"/>
            </a:lvl3pPr>
            <a:lvl4pPr marL="1028496" indent="0">
              <a:buNone/>
              <a:defRPr sz="1200" b="1"/>
            </a:lvl4pPr>
            <a:lvl5pPr marL="1371328" indent="0">
              <a:buNone/>
              <a:defRPr sz="1200" b="1"/>
            </a:lvl5pPr>
            <a:lvl6pPr marL="1714163" indent="0">
              <a:buNone/>
              <a:defRPr sz="1200" b="1"/>
            </a:lvl6pPr>
            <a:lvl7pPr marL="2056991" indent="0">
              <a:buNone/>
              <a:defRPr sz="1200" b="1"/>
            </a:lvl7pPr>
            <a:lvl8pPr marL="2399820" indent="0">
              <a:buNone/>
              <a:defRPr sz="1200" b="1"/>
            </a:lvl8pPr>
            <a:lvl9pPr marL="274265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4" y="1151335"/>
            <a:ext cx="4041775" cy="479822"/>
          </a:xfrm>
        </p:spPr>
        <p:txBody>
          <a:bodyPr anchor="b"/>
          <a:lstStyle>
            <a:lvl1pPr marL="0" indent="0">
              <a:buNone/>
              <a:defRPr sz="1800" b="1"/>
            </a:lvl1pPr>
            <a:lvl2pPr marL="342830" indent="0">
              <a:buNone/>
              <a:defRPr sz="1500" b="1"/>
            </a:lvl2pPr>
            <a:lvl3pPr marL="685664" indent="0">
              <a:buNone/>
              <a:defRPr sz="1350" b="1"/>
            </a:lvl3pPr>
            <a:lvl4pPr marL="1028496" indent="0">
              <a:buNone/>
              <a:defRPr sz="1200" b="1"/>
            </a:lvl4pPr>
            <a:lvl5pPr marL="1371328" indent="0">
              <a:buNone/>
              <a:defRPr sz="1200" b="1"/>
            </a:lvl5pPr>
            <a:lvl6pPr marL="1714163" indent="0">
              <a:buNone/>
              <a:defRPr sz="1200" b="1"/>
            </a:lvl6pPr>
            <a:lvl7pPr marL="2056991" indent="0">
              <a:buNone/>
              <a:defRPr sz="1200" b="1"/>
            </a:lvl7pPr>
            <a:lvl8pPr marL="2399820" indent="0">
              <a:buNone/>
              <a:defRPr sz="1200" b="1"/>
            </a:lvl8pPr>
            <a:lvl9pPr marL="274265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4"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56266637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361932996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32559370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7"/>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830" indent="0">
              <a:buNone/>
              <a:defRPr sz="900"/>
            </a:lvl2pPr>
            <a:lvl3pPr marL="685664" indent="0">
              <a:buNone/>
              <a:defRPr sz="750"/>
            </a:lvl3pPr>
            <a:lvl4pPr marL="1028496" indent="0">
              <a:buNone/>
              <a:defRPr sz="675"/>
            </a:lvl4pPr>
            <a:lvl5pPr marL="1371328" indent="0">
              <a:buNone/>
              <a:defRPr sz="675"/>
            </a:lvl5pPr>
            <a:lvl6pPr marL="1714163" indent="0">
              <a:buNone/>
              <a:defRPr sz="675"/>
            </a:lvl6pPr>
            <a:lvl7pPr marL="2056991" indent="0">
              <a:buNone/>
              <a:defRPr sz="675"/>
            </a:lvl7pPr>
            <a:lvl8pPr marL="2399820" indent="0">
              <a:buNone/>
              <a:defRPr sz="675"/>
            </a:lvl8pPr>
            <a:lvl9pPr marL="2742650"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349094611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30" indent="0">
              <a:buNone/>
              <a:defRPr sz="2100"/>
            </a:lvl2pPr>
            <a:lvl3pPr marL="685664" indent="0">
              <a:buNone/>
              <a:defRPr sz="1800"/>
            </a:lvl3pPr>
            <a:lvl4pPr marL="1028496" indent="0">
              <a:buNone/>
              <a:defRPr sz="1500"/>
            </a:lvl4pPr>
            <a:lvl5pPr marL="1371328" indent="0">
              <a:buNone/>
              <a:defRPr sz="1500"/>
            </a:lvl5pPr>
            <a:lvl6pPr marL="1714163" indent="0">
              <a:buNone/>
              <a:defRPr sz="1500"/>
            </a:lvl6pPr>
            <a:lvl7pPr marL="2056991" indent="0">
              <a:buNone/>
              <a:defRPr sz="1500"/>
            </a:lvl7pPr>
            <a:lvl8pPr marL="2399820" indent="0">
              <a:buNone/>
              <a:defRPr sz="1500"/>
            </a:lvl8pPr>
            <a:lvl9pPr marL="274265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11"/>
            <a:ext cx="5486400" cy="603647"/>
          </a:xfrm>
        </p:spPr>
        <p:txBody>
          <a:bodyPr/>
          <a:lstStyle>
            <a:lvl1pPr marL="0" indent="0">
              <a:buNone/>
              <a:defRPr sz="1050"/>
            </a:lvl1pPr>
            <a:lvl2pPr marL="342830" indent="0">
              <a:buNone/>
              <a:defRPr sz="900"/>
            </a:lvl2pPr>
            <a:lvl3pPr marL="685664" indent="0">
              <a:buNone/>
              <a:defRPr sz="750"/>
            </a:lvl3pPr>
            <a:lvl4pPr marL="1028496" indent="0">
              <a:buNone/>
              <a:defRPr sz="675"/>
            </a:lvl4pPr>
            <a:lvl5pPr marL="1371328" indent="0">
              <a:buNone/>
              <a:defRPr sz="675"/>
            </a:lvl5pPr>
            <a:lvl6pPr marL="1714163" indent="0">
              <a:buNone/>
              <a:defRPr sz="675"/>
            </a:lvl6pPr>
            <a:lvl7pPr marL="2056991" indent="0">
              <a:buNone/>
              <a:defRPr sz="675"/>
            </a:lvl7pPr>
            <a:lvl8pPr marL="2399820" indent="0">
              <a:buNone/>
              <a:defRPr sz="675"/>
            </a:lvl8pPr>
            <a:lvl9pPr marL="2742650"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260411092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149537066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9" y="246462"/>
            <a:ext cx="2092325" cy="43398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8622" y="246462"/>
            <a:ext cx="6129337" cy="43398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236857239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pic>
        <p:nvPicPr>
          <p:cNvPr id="8" name="Picture 7"/>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093" y="350044"/>
            <a:ext cx="1028700" cy="788670"/>
          </a:xfrm>
          <a:prstGeom prst="rect">
            <a:avLst/>
          </a:prstGeom>
        </p:spPr>
      </p:pic>
      <p:sp>
        <p:nvSpPr>
          <p:cNvPr id="3074" name="Rectangle 2"/>
          <p:cNvSpPr>
            <a:spLocks noGrp="1" noChangeArrowheads="1"/>
          </p:cNvSpPr>
          <p:nvPr>
            <p:ph type="ctrTitle" hasCustomPrompt="1"/>
          </p:nvPr>
        </p:nvSpPr>
        <p:spPr>
          <a:xfrm>
            <a:off x="295284"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4" name="Text Placeholder 13"/>
          <p:cNvSpPr>
            <a:spLocks noGrp="1"/>
          </p:cNvSpPr>
          <p:nvPr>
            <p:ph type="body" sz="quarter" idx="14" hasCustomPrompt="1"/>
          </p:nvPr>
        </p:nvSpPr>
        <p:spPr>
          <a:xfrm>
            <a:off x="356625"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7" name="Picture 6"/>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1624"/>
            <a:ext cx="1268730" cy="345004"/>
          </a:xfrm>
          <a:prstGeom prst="rect">
            <a:avLst/>
          </a:prstGeom>
        </p:spPr>
      </p:pic>
    </p:spTree>
    <p:extLst>
      <p:ext uri="{BB962C8B-B14F-4D97-AF65-F5344CB8AC3E}">
        <p14:creationId xmlns:p14="http://schemas.microsoft.com/office/powerpoint/2010/main" val="227808174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7207758" y="801624"/>
            <a:ext cx="1268730" cy="345004"/>
          </a:xfrm>
          <a:prstGeom prst="rect">
            <a:avLst/>
          </a:prstGeom>
        </p:spPr>
      </p:pic>
      <p:sp>
        <p:nvSpPr>
          <p:cNvPr id="3074" name="Rectangle 2"/>
          <p:cNvSpPr>
            <a:spLocks noGrp="1" noChangeArrowheads="1"/>
          </p:cNvSpPr>
          <p:nvPr>
            <p:ph type="ctrTitle" hasCustomPrompt="1"/>
          </p:nvPr>
        </p:nvSpPr>
        <p:spPr>
          <a:xfrm>
            <a:off x="295284"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4" name="Text Placeholder 13"/>
          <p:cNvSpPr>
            <a:spLocks noGrp="1"/>
          </p:cNvSpPr>
          <p:nvPr>
            <p:ph type="body" sz="quarter" idx="14" hasCustomPrompt="1"/>
          </p:nvPr>
        </p:nvSpPr>
        <p:spPr>
          <a:xfrm>
            <a:off x="356625"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8" name="Picture 7"/>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402093" y="350044"/>
            <a:ext cx="1028700" cy="788670"/>
          </a:xfrm>
          <a:prstGeom prst="rect">
            <a:avLst/>
          </a:prstGeom>
        </p:spPr>
      </p:pic>
    </p:spTree>
    <p:extLst>
      <p:ext uri="{BB962C8B-B14F-4D97-AF65-F5344CB8AC3E}">
        <p14:creationId xmlns:p14="http://schemas.microsoft.com/office/powerpoint/2010/main" val="316487384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4"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4" name="Text Placeholder 13"/>
          <p:cNvSpPr>
            <a:spLocks noGrp="1"/>
          </p:cNvSpPr>
          <p:nvPr>
            <p:ph type="body" sz="quarter" idx="14" hasCustomPrompt="1"/>
          </p:nvPr>
        </p:nvSpPr>
        <p:spPr>
          <a:xfrm>
            <a:off x="356625"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8" name="Picture 7"/>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093"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1624"/>
            <a:ext cx="1268730" cy="345004"/>
          </a:xfrm>
          <a:prstGeom prst="rect">
            <a:avLst/>
          </a:prstGeom>
        </p:spPr>
      </p:pic>
    </p:spTree>
    <p:extLst>
      <p:ext uri="{BB962C8B-B14F-4D97-AF65-F5344CB8AC3E}">
        <p14:creationId xmlns:p14="http://schemas.microsoft.com/office/powerpoint/2010/main" val="177997378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80264-4499-2E73-28EA-DCC79C568156}"/>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46E62BFC-E6EB-0FA6-8FFC-0AD723DF5673}"/>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A6744C77-483F-A8B5-711B-4F7B9B1183D5}"/>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6C0DEABF-6830-88B5-F8DB-848F46753C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32AEBE-1263-C073-44CA-7CA0DFB4FFFC}"/>
              </a:ext>
            </a:extLst>
          </p:cNvPr>
          <p:cNvSpPr>
            <a:spLocks noGrp="1"/>
          </p:cNvSpPr>
          <p:nvPr>
            <p:ph type="sldNum" sz="quarter" idx="12"/>
          </p:nvPr>
        </p:nvSpPr>
        <p:spPr/>
        <p:txBody>
          <a:bodyPr/>
          <a:lstStyle/>
          <a:p>
            <a:fld id="{24A7CB35-29E5-4B20-BFA4-31A175372E86}" type="slidenum">
              <a:rPr lang="en-US" smtClean="0"/>
              <a:t>‹#›</a:t>
            </a:fld>
            <a:endParaRPr lang="en-US"/>
          </a:p>
        </p:txBody>
      </p:sp>
    </p:spTree>
    <p:extLst>
      <p:ext uri="{BB962C8B-B14F-4D97-AF65-F5344CB8AC3E}">
        <p14:creationId xmlns:p14="http://schemas.microsoft.com/office/powerpoint/2010/main" val="205771947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3" name="Picture 2"/>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extLst>
      <p:ext uri="{BB962C8B-B14F-4D97-AF65-F5344CB8AC3E}">
        <p14:creationId xmlns:p14="http://schemas.microsoft.com/office/powerpoint/2010/main" val="255602994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207848672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ivider 1 or Agend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endParaRPr lang="en-US"/>
          </a:p>
        </p:txBody>
      </p:sp>
      <p:sp>
        <p:nvSpPr>
          <p:cNvPr id="6" name="Content Placeholder 2"/>
          <p:cNvSpPr>
            <a:spLocks noGrp="1"/>
          </p:cNvSpPr>
          <p:nvPr>
            <p:ph idx="1"/>
          </p:nvPr>
        </p:nvSpPr>
        <p:spPr>
          <a:xfrm>
            <a:off x="354021" y="1304932"/>
            <a:ext cx="8339137" cy="3281363"/>
          </a:xfrm>
        </p:spPr>
        <p:txBody>
          <a:bodyPr/>
          <a:lstStyle>
            <a:lvl1pPr marL="342839" indent="-342839">
              <a:spcBef>
                <a:spcPts val="396"/>
              </a:spcBef>
              <a:buFont typeface="+mj-lt"/>
              <a:buAutoNum type="arabicPeriod"/>
              <a:defRPr sz="1650" b="1" cap="all" baseline="0">
                <a:solidFill>
                  <a:schemeClr val="bg1"/>
                </a:solidFill>
              </a:defRPr>
            </a:lvl1pPr>
            <a:lvl2pPr marL="555400" indent="-212563">
              <a:spcBef>
                <a:spcPts val="396"/>
              </a:spcBef>
              <a:buSzPct val="100000"/>
              <a:buFont typeface="Verdana" pitchFamily="34" charset="0"/>
              <a:buChar char="–"/>
              <a:defRPr sz="1650" baseline="0">
                <a:solidFill>
                  <a:schemeClr val="bg1"/>
                </a:solidFill>
              </a:defRPr>
            </a:lvl2pPr>
            <a:lvl3pPr marL="857102">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59546993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81178"/>
            <a:ext cx="8732520" cy="1227582"/>
          </a:xfrm>
        </p:spPr>
        <p:txBody>
          <a:bodyPr/>
          <a:lstStyle>
            <a:lvl1pPr algn="l">
              <a:lnSpc>
                <a:spcPct val="80000"/>
              </a:lnSpc>
              <a:defRPr sz="4800" b="1" cap="all">
                <a:solidFill>
                  <a:schemeClr val="bg1"/>
                </a:solidFill>
              </a:defRPr>
            </a:lvl1pPr>
          </a:lstStyle>
          <a:p>
            <a:r>
              <a:rPr lang="en-US"/>
              <a:t>Click to edit</a:t>
            </a:r>
            <a:br>
              <a:rPr lang="en-US"/>
            </a:br>
            <a:r>
              <a:rPr lang="en-US"/>
              <a:t>Master title</a:t>
            </a:r>
            <a:br>
              <a:rPr lang="en-US"/>
            </a:br>
            <a:r>
              <a:rPr lang="en-US"/>
              <a:t>style</a:t>
            </a:r>
          </a:p>
        </p:txBody>
      </p:sp>
    </p:spTree>
    <p:extLst>
      <p:ext uri="{BB962C8B-B14F-4D97-AF65-F5344CB8AC3E}">
        <p14:creationId xmlns:p14="http://schemas.microsoft.com/office/powerpoint/2010/main" val="59200599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hank You with Nam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067124"/>
            <a:ext cx="8732520" cy="711803"/>
          </a:xfrm>
        </p:spPr>
        <p:txBody>
          <a:bodyPr/>
          <a:lstStyle>
            <a:lvl1pPr algn="l">
              <a:lnSpc>
                <a:spcPct val="80000"/>
              </a:lnSpc>
              <a:defRPr sz="4800" b="1" cap="all">
                <a:solidFill>
                  <a:schemeClr val="bg1"/>
                </a:solidFill>
              </a:defRPr>
            </a:lvl1pPr>
          </a:lstStyle>
          <a:p>
            <a:r>
              <a:rPr lang="en-US"/>
              <a:t>THANK YOU</a:t>
            </a:r>
          </a:p>
        </p:txBody>
      </p:sp>
      <p:sp>
        <p:nvSpPr>
          <p:cNvPr id="5" name="Text Placeholder 4"/>
          <p:cNvSpPr>
            <a:spLocks noGrp="1"/>
          </p:cNvSpPr>
          <p:nvPr>
            <p:ph type="body" sz="quarter" idx="10" hasCustomPrompt="1"/>
          </p:nvPr>
        </p:nvSpPr>
        <p:spPr>
          <a:xfrm>
            <a:off x="276225" y="3350419"/>
            <a:ext cx="7048500" cy="1443038"/>
          </a:xfrm>
        </p:spPr>
        <p:txBody>
          <a:bodyPr/>
          <a:lstStyle>
            <a:lvl1pPr>
              <a:spcBef>
                <a:spcPts val="15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Name</a:t>
            </a:r>
          </a:p>
          <a:p>
            <a:pPr lvl="0"/>
            <a:r>
              <a:rPr lang="en-US"/>
              <a:t>YMCA OF THE USA</a:t>
            </a:r>
          </a:p>
          <a:p>
            <a:pPr lvl="0"/>
            <a:r>
              <a:rPr lang="en-US"/>
              <a:t>800 872 9622</a:t>
            </a:r>
          </a:p>
          <a:p>
            <a:pPr lvl="0"/>
            <a:r>
              <a:rPr lang="en-US"/>
              <a:t>name.name@ymca.net</a:t>
            </a:r>
          </a:p>
        </p:txBody>
      </p:sp>
      <p:pic>
        <p:nvPicPr>
          <p:cNvPr id="6" name="Picture 5"/>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4813" y="349758"/>
            <a:ext cx="1028700" cy="788670"/>
          </a:xfrm>
          <a:prstGeom prst="rect">
            <a:avLst/>
          </a:prstGeom>
        </p:spPr>
      </p:pic>
    </p:spTree>
    <p:extLst>
      <p:ext uri="{BB962C8B-B14F-4D97-AF65-F5344CB8AC3E}">
        <p14:creationId xmlns:p14="http://schemas.microsoft.com/office/powerpoint/2010/main" val="309415949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4021" y="1304932"/>
            <a:ext cx="4092575"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8989" y="1304932"/>
            <a:ext cx="4094162"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341590095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146445254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110373407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78639367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6"/>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161003221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39" indent="0">
              <a:buNone/>
              <a:defRPr sz="2100"/>
            </a:lvl2pPr>
            <a:lvl3pPr marL="685681" indent="0">
              <a:buNone/>
              <a:defRPr sz="1800"/>
            </a:lvl3pPr>
            <a:lvl4pPr marL="1028522" indent="0">
              <a:buNone/>
              <a:defRPr sz="1500"/>
            </a:lvl4pPr>
            <a:lvl5pPr marL="1371362" indent="0">
              <a:buNone/>
              <a:defRPr sz="1500"/>
            </a:lvl5pPr>
            <a:lvl6pPr marL="1714205" indent="0">
              <a:buNone/>
              <a:defRPr sz="1500"/>
            </a:lvl6pPr>
            <a:lvl7pPr marL="2057042" indent="0">
              <a:buNone/>
              <a:defRPr sz="1500"/>
            </a:lvl7pPr>
            <a:lvl8pPr marL="2399880" indent="0">
              <a:buNone/>
              <a:defRPr sz="1500"/>
            </a:lvl8pPr>
            <a:lvl9pPr marL="2742719"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10"/>
            <a:ext cx="5486400" cy="60364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113674286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291466435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8" y="246462"/>
            <a:ext cx="2092325" cy="43398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8621" y="246462"/>
            <a:ext cx="6129337" cy="43398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376805051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extLst>
      <p:ext uri="{BB962C8B-B14F-4D97-AF65-F5344CB8AC3E}">
        <p14:creationId xmlns:p14="http://schemas.microsoft.com/office/powerpoint/2010/main" val="113389340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extLst>
      <p:ext uri="{BB962C8B-B14F-4D97-AF65-F5344CB8AC3E}">
        <p14:creationId xmlns:p14="http://schemas.microsoft.com/office/powerpoint/2010/main" val="364705080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extLst>
      <p:ext uri="{BB962C8B-B14F-4D97-AF65-F5344CB8AC3E}">
        <p14:creationId xmlns:p14="http://schemas.microsoft.com/office/powerpoint/2010/main" val="295786862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8C4F0-AD6D-A632-B855-1917B48EE6ED}"/>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FB915900-D572-7344-5937-70B140907950}"/>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9088D21E-774B-23C0-4D90-96F5BCA60DEF}"/>
              </a:ext>
            </a:extLst>
          </p:cNvPr>
          <p:cNvSpPr>
            <a:spLocks noGrp="1"/>
          </p:cNvSpPr>
          <p:nvPr>
            <p:ph type="dt" sz="half" idx="10"/>
          </p:nvPr>
        </p:nvSpPr>
        <p:spPr/>
        <p:txBody>
          <a:bodyPr/>
          <a:lstStyle/>
          <a:p>
            <a:fld id="{9DD2EDFB-7648-1545-A44D-3EE34884B898}" type="datetimeFigureOut">
              <a:rPr lang="en-US" smtClean="0"/>
              <a:t>9/14/2026</a:t>
            </a:fld>
            <a:endParaRPr lang="en-US"/>
          </a:p>
        </p:txBody>
      </p:sp>
      <p:sp>
        <p:nvSpPr>
          <p:cNvPr id="5" name="Footer Placeholder 4">
            <a:extLst>
              <a:ext uri="{FF2B5EF4-FFF2-40B4-BE49-F238E27FC236}">
                <a16:creationId xmlns:a16="http://schemas.microsoft.com/office/drawing/2014/main" id="{04E6D54F-F19A-AEE4-50D5-1490A5EFFF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EDFC07-4526-69CA-DB8B-D03A662D4AD6}"/>
              </a:ext>
            </a:extLst>
          </p:cNvPr>
          <p:cNvSpPr>
            <a:spLocks noGrp="1"/>
          </p:cNvSpPr>
          <p:nvPr>
            <p:ph type="sldNum" sz="quarter" idx="12"/>
          </p:nvPr>
        </p:nvSpPr>
        <p:spPr/>
        <p:txBody>
          <a:bodyPr/>
          <a:lstStyle/>
          <a:p>
            <a:fld id="{3A6135DB-994F-F547-9B93-2066CAC6A214}" type="slidenum">
              <a:rPr lang="en-US" smtClean="0"/>
              <a:t>‹#›</a:t>
            </a:fld>
            <a:endParaRPr lang="en-US"/>
          </a:p>
        </p:txBody>
      </p:sp>
    </p:spTree>
    <p:extLst>
      <p:ext uri="{BB962C8B-B14F-4D97-AF65-F5344CB8AC3E}">
        <p14:creationId xmlns:p14="http://schemas.microsoft.com/office/powerpoint/2010/main" val="689561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slideLayout" Target="../slideLayouts/slideLayout35.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slideLayout" Target="../slideLayouts/slideLayout34.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24" Type="http://schemas.openxmlformats.org/officeDocument/2006/relationships/theme" Target="../theme/theme3.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23" Type="http://schemas.openxmlformats.org/officeDocument/2006/relationships/slideLayout" Target="../slideLayouts/slideLayout37.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50.xml"/><Relationship Id="rId18" Type="http://schemas.openxmlformats.org/officeDocument/2006/relationships/slideLayout" Target="../slideLayouts/slideLayout55.xml"/><Relationship Id="rId26" Type="http://schemas.openxmlformats.org/officeDocument/2006/relationships/tags" Target="../tags/tag6.xml"/><Relationship Id="rId39" Type="http://schemas.openxmlformats.org/officeDocument/2006/relationships/tags" Target="../tags/tag19.xml"/><Relationship Id="rId21" Type="http://schemas.openxmlformats.org/officeDocument/2006/relationships/tags" Target="../tags/tag1.xml"/><Relationship Id="rId34" Type="http://schemas.openxmlformats.org/officeDocument/2006/relationships/tags" Target="../tags/tag14.xml"/><Relationship Id="rId42" Type="http://schemas.openxmlformats.org/officeDocument/2006/relationships/oleObject" Target="../embeddings/oleObject1.bin"/><Relationship Id="rId7" Type="http://schemas.openxmlformats.org/officeDocument/2006/relationships/slideLayout" Target="../slideLayouts/slideLayout44.xml"/><Relationship Id="rId2" Type="http://schemas.openxmlformats.org/officeDocument/2006/relationships/slideLayout" Target="../slideLayouts/slideLayout39.xml"/><Relationship Id="rId16" Type="http://schemas.openxmlformats.org/officeDocument/2006/relationships/slideLayout" Target="../slideLayouts/slideLayout53.xml"/><Relationship Id="rId20" Type="http://schemas.openxmlformats.org/officeDocument/2006/relationships/theme" Target="../theme/theme4.xml"/><Relationship Id="rId29" Type="http://schemas.openxmlformats.org/officeDocument/2006/relationships/tags" Target="../tags/tag9.xml"/><Relationship Id="rId41" Type="http://schemas.openxmlformats.org/officeDocument/2006/relationships/tags" Target="../tags/tag21.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24" Type="http://schemas.openxmlformats.org/officeDocument/2006/relationships/tags" Target="../tags/tag4.xml"/><Relationship Id="rId32" Type="http://schemas.openxmlformats.org/officeDocument/2006/relationships/tags" Target="../tags/tag12.xml"/><Relationship Id="rId37" Type="http://schemas.openxmlformats.org/officeDocument/2006/relationships/tags" Target="../tags/tag17.xml"/><Relationship Id="rId40" Type="http://schemas.openxmlformats.org/officeDocument/2006/relationships/tags" Target="../tags/tag20.xml"/><Relationship Id="rId5" Type="http://schemas.openxmlformats.org/officeDocument/2006/relationships/slideLayout" Target="../slideLayouts/slideLayout42.xml"/><Relationship Id="rId15" Type="http://schemas.openxmlformats.org/officeDocument/2006/relationships/slideLayout" Target="../slideLayouts/slideLayout52.xml"/><Relationship Id="rId23" Type="http://schemas.openxmlformats.org/officeDocument/2006/relationships/tags" Target="../tags/tag3.xml"/><Relationship Id="rId28" Type="http://schemas.openxmlformats.org/officeDocument/2006/relationships/tags" Target="../tags/tag8.xml"/><Relationship Id="rId36" Type="http://schemas.openxmlformats.org/officeDocument/2006/relationships/tags" Target="../tags/tag16.xml"/><Relationship Id="rId10" Type="http://schemas.openxmlformats.org/officeDocument/2006/relationships/slideLayout" Target="../slideLayouts/slideLayout47.xml"/><Relationship Id="rId19" Type="http://schemas.openxmlformats.org/officeDocument/2006/relationships/slideLayout" Target="../slideLayouts/slideLayout56.xml"/><Relationship Id="rId31" Type="http://schemas.openxmlformats.org/officeDocument/2006/relationships/tags" Target="../tags/tag11.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 Id="rId22" Type="http://schemas.openxmlformats.org/officeDocument/2006/relationships/tags" Target="../tags/tag2.xml"/><Relationship Id="rId27" Type="http://schemas.openxmlformats.org/officeDocument/2006/relationships/tags" Target="../tags/tag7.xml"/><Relationship Id="rId30" Type="http://schemas.openxmlformats.org/officeDocument/2006/relationships/tags" Target="../tags/tag10.xml"/><Relationship Id="rId35" Type="http://schemas.openxmlformats.org/officeDocument/2006/relationships/tags" Target="../tags/tag15.xml"/><Relationship Id="rId43" Type="http://schemas.openxmlformats.org/officeDocument/2006/relationships/image" Target="../media/image11.emf"/><Relationship Id="rId8" Type="http://schemas.openxmlformats.org/officeDocument/2006/relationships/slideLayout" Target="../slideLayouts/slideLayout45.xml"/><Relationship Id="rId3" Type="http://schemas.openxmlformats.org/officeDocument/2006/relationships/slideLayout" Target="../slideLayouts/slideLayout40.xml"/><Relationship Id="rId12" Type="http://schemas.openxmlformats.org/officeDocument/2006/relationships/slideLayout" Target="../slideLayouts/slideLayout49.xml"/><Relationship Id="rId17" Type="http://schemas.openxmlformats.org/officeDocument/2006/relationships/slideLayout" Target="../slideLayouts/slideLayout54.xml"/><Relationship Id="rId25" Type="http://schemas.openxmlformats.org/officeDocument/2006/relationships/tags" Target="../tags/tag5.xml"/><Relationship Id="rId33" Type="http://schemas.openxmlformats.org/officeDocument/2006/relationships/tags" Target="../tags/tag13.xml"/><Relationship Id="rId38" Type="http://schemas.openxmlformats.org/officeDocument/2006/relationships/tags" Target="../tags/tag1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theme" Target="../theme/theme5.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slideLayout" Target="../slideLayouts/slideLayout73.xml"/><Relationship Id="rId2" Type="http://schemas.openxmlformats.org/officeDocument/2006/relationships/slideLayout" Target="../slideLayouts/slideLayout58.xml"/><Relationship Id="rId16" Type="http://schemas.openxmlformats.org/officeDocument/2006/relationships/slideLayout" Target="../slideLayouts/slideLayout72.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5" Type="http://schemas.openxmlformats.org/officeDocument/2006/relationships/slideLayout" Target="../slideLayouts/slideLayout7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18" Type="http://schemas.openxmlformats.org/officeDocument/2006/relationships/theme" Target="../theme/theme6.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17" Type="http://schemas.openxmlformats.org/officeDocument/2006/relationships/slideLayout" Target="../slideLayouts/slideLayout90.xml"/><Relationship Id="rId2" Type="http://schemas.openxmlformats.org/officeDocument/2006/relationships/slideLayout" Target="../slideLayouts/slideLayout75.xml"/><Relationship Id="rId16" Type="http://schemas.openxmlformats.org/officeDocument/2006/relationships/slideLayout" Target="../slideLayouts/slideLayout89.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5" Type="http://schemas.openxmlformats.org/officeDocument/2006/relationships/slideLayout" Target="../slideLayouts/slideLayout8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0060AF">
                <a:alpha val="100000"/>
              </a:srgbClr>
            </a:gs>
            <a:gs pos="50000">
              <a:srgbClr val="0089D0">
                <a:alpha val="100000"/>
              </a:srgbClr>
            </a:gs>
            <a:gs pos="100000">
              <a:srgbClr val="00AEEF">
                <a:alpha val="100000"/>
              </a:srgbClr>
            </a:gs>
          </a:gsLst>
          <a:lin ang="5400000" scaled="0"/>
        </a:gradFill>
        <a:effectLst/>
      </p:bgPr>
    </p:bg>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95800D22-FA84-FFA4-3756-637E83E6D0E3}"/>
              </a:ext>
            </a:extLst>
          </p:cNvPr>
          <p:cNvSpPr>
            <a:spLocks noGrp="1" noChangeArrowheads="1"/>
          </p:cNvSpPr>
          <p:nvPr>
            <p:ph type="title"/>
          </p:nvPr>
        </p:nvSpPr>
        <p:spPr bwMode="black">
          <a:xfrm>
            <a:off x="328613" y="348650"/>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 name="Rectangle 3">
            <a:extLst>
              <a:ext uri="{FF2B5EF4-FFF2-40B4-BE49-F238E27FC236}">
                <a16:creationId xmlns:a16="http://schemas.microsoft.com/office/drawing/2014/main" id="{BC891E9D-E601-CB20-9C5F-F217ACFC3D96}"/>
              </a:ext>
            </a:extLst>
          </p:cNvPr>
          <p:cNvSpPr>
            <a:spLocks noGrp="1" noChangeArrowheads="1"/>
          </p:cNvSpPr>
          <p:nvPr>
            <p:ph type="body" idx="1"/>
          </p:nvPr>
        </p:nvSpPr>
        <p:spPr bwMode="black">
          <a:xfrm>
            <a:off x="354021" y="1163854"/>
            <a:ext cx="8339137" cy="309694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6">
            <a:extLst>
              <a:ext uri="{FF2B5EF4-FFF2-40B4-BE49-F238E27FC236}">
                <a16:creationId xmlns:a16="http://schemas.microsoft.com/office/drawing/2014/main" id="{8BC5AF54-EAE1-3015-B9DE-2B516EE93B12}"/>
              </a:ext>
            </a:extLst>
          </p:cNvPr>
          <p:cNvSpPr>
            <a:spLocks noGrp="1" noChangeArrowheads="1"/>
          </p:cNvSpPr>
          <p:nvPr>
            <p:ph type="sldNum" sz="quarter" idx="4"/>
          </p:nvPr>
        </p:nvSpPr>
        <p:spPr bwMode="black">
          <a:xfrm>
            <a:off x="8408123" y="4542263"/>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9" name="Rectangle 10">
            <a:extLst>
              <a:ext uri="{FF2B5EF4-FFF2-40B4-BE49-F238E27FC236}">
                <a16:creationId xmlns:a16="http://schemas.microsoft.com/office/drawing/2014/main" id="{2C0CB35F-39D5-0111-08F2-EFB48A99A6A3}"/>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cSld>
  <p:clrMap bg1="lt1" tx1="dk1" bg2="lt2" tx2="dk2" accent1="accent1" accent2="accent2" accent3="accent3" accent4="accent4" accent5="accent5" accent6="accent6" hlink="hlink" folHlink="folHlink"/>
  <p:sldLayoutIdLst>
    <p:sldLayoutId id="2147484118" r:id="rId1"/>
    <p:sldLayoutId id="2147484119" r:id="rId2"/>
    <p:sldLayoutId id="2147483993" r:id="rId3"/>
    <p:sldLayoutId id="2147484076" r:id="rId4"/>
    <p:sldLayoutId id="2147484003" r:id="rId5"/>
    <p:sldLayoutId id="2147484116" r:id="rId6"/>
    <p:sldLayoutId id="2147484114" r:id="rId7"/>
  </p:sldLayoutIdLst>
  <p:hf hdr="0" dt="0"/>
  <p:txStyles>
    <p:titleStyle>
      <a:lvl1pPr algn="l" rtl="0" eaLnBrk="1" fontAlgn="base" hangingPunct="1">
        <a:spcBef>
          <a:spcPct val="0"/>
        </a:spcBef>
        <a:spcAft>
          <a:spcPct val="0"/>
        </a:spcAft>
        <a:defRPr sz="310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sz="2000">
          <a:solidFill>
            <a:schemeClr val="bg1"/>
          </a:solidFill>
          <a:latin typeface="+mn-lt"/>
          <a:ea typeface="+mn-ea"/>
          <a:cs typeface="+mn-cs"/>
        </a:defRPr>
      </a:lvl1pPr>
      <a:lvl2pPr marL="167851" indent="-166660" algn="l" rtl="0" eaLnBrk="1" fontAlgn="base" hangingPunct="1">
        <a:spcBef>
          <a:spcPct val="100000"/>
        </a:spcBef>
        <a:spcAft>
          <a:spcPct val="0"/>
        </a:spcAft>
        <a:buSzPct val="80000"/>
        <a:buChar char="•"/>
        <a:defRPr sz="2000">
          <a:solidFill>
            <a:schemeClr val="bg1"/>
          </a:solidFill>
          <a:latin typeface="+mn-lt"/>
          <a:ea typeface="+mn-ea"/>
        </a:defRPr>
      </a:lvl2pPr>
      <a:lvl3pPr marL="520213" indent="-171422" algn="l" rtl="0" eaLnBrk="1" fontAlgn="base" hangingPunct="1">
        <a:spcBef>
          <a:spcPct val="25000"/>
        </a:spcBef>
        <a:spcAft>
          <a:spcPct val="0"/>
        </a:spcAft>
        <a:buChar char="–"/>
        <a:defRPr sz="2000">
          <a:solidFill>
            <a:schemeClr val="bg1"/>
          </a:solidFill>
          <a:latin typeface="+mn-lt"/>
          <a:ea typeface="+mn-ea"/>
        </a:defRPr>
      </a:lvl3pPr>
      <a:lvl4pPr marL="840434" indent="-171422" algn="l" rtl="0" eaLnBrk="1" fontAlgn="base" hangingPunct="1">
        <a:spcBef>
          <a:spcPct val="25000"/>
        </a:spcBef>
        <a:spcAft>
          <a:spcPct val="0"/>
        </a:spcAft>
        <a:buSzPct val="80000"/>
        <a:buChar char="•"/>
        <a:defRPr sz="2000">
          <a:solidFill>
            <a:schemeClr val="bg1"/>
          </a:solidFill>
          <a:latin typeface="+mn-lt"/>
          <a:ea typeface="+mn-ea"/>
        </a:defRPr>
      </a:lvl4pPr>
      <a:lvl5pPr marL="1205894" indent="-171422" algn="l" rtl="0" eaLnBrk="1" fontAlgn="base" hangingPunct="1">
        <a:spcBef>
          <a:spcPct val="25000"/>
        </a:spcBef>
        <a:spcAft>
          <a:spcPct val="0"/>
        </a:spcAft>
        <a:buChar char="–"/>
        <a:defRPr sz="2000">
          <a:solidFill>
            <a:schemeClr val="bg1"/>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rgbClr val="006B6B"/>
            </a:gs>
            <a:gs pos="50000">
              <a:srgbClr val="01A490">
                <a:alpha val="100000"/>
              </a:srgbClr>
            </a:gs>
            <a:gs pos="100000">
              <a:srgbClr val="20BDBE">
                <a:alpha val="100000"/>
              </a:srgbClr>
            </a:gs>
          </a:gsLst>
          <a:lin ang="5400000" scaled="0"/>
          <a:tileRect/>
        </a:gradFill>
        <a:effectLst/>
      </p:bgPr>
    </p:bg>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95800D22-FA84-FFA4-3756-637E83E6D0E3}"/>
              </a:ext>
            </a:extLst>
          </p:cNvPr>
          <p:cNvSpPr>
            <a:spLocks noGrp="1" noChangeArrowheads="1"/>
          </p:cNvSpPr>
          <p:nvPr>
            <p:ph type="title"/>
          </p:nvPr>
        </p:nvSpPr>
        <p:spPr bwMode="black">
          <a:xfrm>
            <a:off x="328613" y="348650"/>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 name="Rectangle 3">
            <a:extLst>
              <a:ext uri="{FF2B5EF4-FFF2-40B4-BE49-F238E27FC236}">
                <a16:creationId xmlns:a16="http://schemas.microsoft.com/office/drawing/2014/main" id="{BC891E9D-E601-CB20-9C5F-F217ACFC3D96}"/>
              </a:ext>
            </a:extLst>
          </p:cNvPr>
          <p:cNvSpPr>
            <a:spLocks noGrp="1" noChangeArrowheads="1"/>
          </p:cNvSpPr>
          <p:nvPr>
            <p:ph type="body" idx="1"/>
          </p:nvPr>
        </p:nvSpPr>
        <p:spPr bwMode="black">
          <a:xfrm>
            <a:off x="354021" y="1163854"/>
            <a:ext cx="8339137" cy="309694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6">
            <a:extLst>
              <a:ext uri="{FF2B5EF4-FFF2-40B4-BE49-F238E27FC236}">
                <a16:creationId xmlns:a16="http://schemas.microsoft.com/office/drawing/2014/main" id="{8BC5AF54-EAE1-3015-B9DE-2B516EE93B12}"/>
              </a:ext>
            </a:extLst>
          </p:cNvPr>
          <p:cNvSpPr>
            <a:spLocks noGrp="1" noChangeArrowheads="1"/>
          </p:cNvSpPr>
          <p:nvPr>
            <p:ph type="sldNum" sz="quarter" idx="4"/>
          </p:nvPr>
        </p:nvSpPr>
        <p:spPr bwMode="black">
          <a:xfrm>
            <a:off x="8408123" y="4542263"/>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9" name="Rectangle 10">
            <a:extLst>
              <a:ext uri="{FF2B5EF4-FFF2-40B4-BE49-F238E27FC236}">
                <a16:creationId xmlns:a16="http://schemas.microsoft.com/office/drawing/2014/main" id="{2C0CB35F-39D5-0111-08F2-EFB48A99A6A3}"/>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extLst>
      <p:ext uri="{BB962C8B-B14F-4D97-AF65-F5344CB8AC3E}">
        <p14:creationId xmlns:p14="http://schemas.microsoft.com/office/powerpoint/2010/main" val="840113965"/>
      </p:ext>
    </p:extLst>
  </p:cSld>
  <p:clrMap bg1="lt1" tx1="dk1" bg2="lt2" tx2="dk2" accent1="accent1" accent2="accent2" accent3="accent3" accent4="accent4" accent5="accent5" accent6="accent6" hlink="hlink" folHlink="folHlink"/>
  <p:sldLayoutIdLst>
    <p:sldLayoutId id="2147484121" r:id="rId1"/>
    <p:sldLayoutId id="2147484122" r:id="rId2"/>
    <p:sldLayoutId id="2147484123" r:id="rId3"/>
    <p:sldLayoutId id="2147484124" r:id="rId4"/>
    <p:sldLayoutId id="2147484125" r:id="rId5"/>
    <p:sldLayoutId id="2147484126" r:id="rId6"/>
    <p:sldLayoutId id="2147484127" r:id="rId7"/>
  </p:sldLayoutIdLst>
  <p:hf hdr="0" dt="0"/>
  <p:txStyles>
    <p:titleStyle>
      <a:lvl1pPr algn="l" rtl="0" eaLnBrk="1" fontAlgn="base" hangingPunct="1">
        <a:spcBef>
          <a:spcPct val="0"/>
        </a:spcBef>
        <a:spcAft>
          <a:spcPct val="0"/>
        </a:spcAft>
        <a:defRPr sz="310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sz="2000">
          <a:solidFill>
            <a:schemeClr val="bg1"/>
          </a:solidFill>
          <a:latin typeface="+mn-lt"/>
          <a:ea typeface="+mn-ea"/>
          <a:cs typeface="+mn-cs"/>
        </a:defRPr>
      </a:lvl1pPr>
      <a:lvl2pPr marL="167851" indent="-166660" algn="l" rtl="0" eaLnBrk="1" fontAlgn="base" hangingPunct="1">
        <a:spcBef>
          <a:spcPct val="100000"/>
        </a:spcBef>
        <a:spcAft>
          <a:spcPct val="0"/>
        </a:spcAft>
        <a:buSzPct val="80000"/>
        <a:buChar char="•"/>
        <a:defRPr sz="2000">
          <a:solidFill>
            <a:schemeClr val="bg1"/>
          </a:solidFill>
          <a:latin typeface="+mn-lt"/>
          <a:ea typeface="+mn-ea"/>
        </a:defRPr>
      </a:lvl2pPr>
      <a:lvl3pPr marL="520213" indent="-171422" algn="l" rtl="0" eaLnBrk="1" fontAlgn="base" hangingPunct="1">
        <a:spcBef>
          <a:spcPct val="25000"/>
        </a:spcBef>
        <a:spcAft>
          <a:spcPct val="0"/>
        </a:spcAft>
        <a:buChar char="–"/>
        <a:defRPr sz="2000">
          <a:solidFill>
            <a:schemeClr val="bg1"/>
          </a:solidFill>
          <a:latin typeface="+mn-lt"/>
          <a:ea typeface="+mn-ea"/>
        </a:defRPr>
      </a:lvl3pPr>
      <a:lvl4pPr marL="840434" indent="-171422" algn="l" rtl="0" eaLnBrk="1" fontAlgn="base" hangingPunct="1">
        <a:spcBef>
          <a:spcPct val="25000"/>
        </a:spcBef>
        <a:spcAft>
          <a:spcPct val="0"/>
        </a:spcAft>
        <a:buSzPct val="80000"/>
        <a:buChar char="•"/>
        <a:defRPr sz="2000">
          <a:solidFill>
            <a:schemeClr val="bg1"/>
          </a:solidFill>
          <a:latin typeface="+mn-lt"/>
          <a:ea typeface="+mn-ea"/>
        </a:defRPr>
      </a:lvl4pPr>
      <a:lvl5pPr marL="1205894" indent="-171422" algn="l" rtl="0" eaLnBrk="1" fontAlgn="base" hangingPunct="1">
        <a:spcBef>
          <a:spcPct val="25000"/>
        </a:spcBef>
        <a:spcAft>
          <a:spcPct val="0"/>
        </a:spcAft>
        <a:buChar char="–"/>
        <a:defRPr sz="2000">
          <a:solidFill>
            <a:schemeClr val="bg1"/>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328613" y="246468"/>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black">
          <a:xfrm>
            <a:off x="354022" y="1304933"/>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black">
          <a:xfrm>
            <a:off x="350840" y="4767263"/>
            <a:ext cx="409575" cy="1631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6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a:p>
        </p:txBody>
      </p:sp>
      <p:sp>
        <p:nvSpPr>
          <p:cNvPr id="1034" name="Rectangle 10"/>
          <p:cNvSpPr>
            <a:spLocks noGrp="1" noChangeArrowheads="1"/>
          </p:cNvSpPr>
          <p:nvPr>
            <p:ph type="ftr" sz="quarter" idx="3"/>
          </p:nvPr>
        </p:nvSpPr>
        <p:spPr bwMode="black">
          <a:xfrm>
            <a:off x="568334" y="4767262"/>
            <a:ext cx="8137525" cy="2155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600">
                <a:solidFill>
                  <a:schemeClr val="tx2"/>
                </a:solidFill>
              </a:defRPr>
            </a:lvl1pPr>
          </a:lstStyle>
          <a:p>
            <a:endParaRPr lang="en-US"/>
          </a:p>
        </p:txBody>
      </p:sp>
    </p:spTree>
    <p:extLst>
      <p:ext uri="{BB962C8B-B14F-4D97-AF65-F5344CB8AC3E}">
        <p14:creationId xmlns:p14="http://schemas.microsoft.com/office/powerpoint/2010/main" val="2208089987"/>
      </p:ext>
    </p:extLst>
  </p:cSld>
  <p:clrMap bg1="lt1" tx1="dk1" bg2="lt2" tx2="dk2" accent1="accent1" accent2="accent2" accent3="accent3" accent4="accent4" accent5="accent5" accent6="accent6" hlink="hlink" folHlink="folHlink"/>
  <p:sldLayoutIdLst>
    <p:sldLayoutId id="2147484176" r:id="rId1"/>
    <p:sldLayoutId id="2147484177" r:id="rId2"/>
    <p:sldLayoutId id="2147484178" r:id="rId3"/>
    <p:sldLayoutId id="2147484179" r:id="rId4"/>
    <p:sldLayoutId id="2147484180" r:id="rId5"/>
    <p:sldLayoutId id="2147484181" r:id="rId6"/>
    <p:sldLayoutId id="2147484182" r:id="rId7"/>
    <p:sldLayoutId id="2147484183" r:id="rId8"/>
    <p:sldLayoutId id="2147484184" r:id="rId9"/>
    <p:sldLayoutId id="2147484185" r:id="rId10"/>
    <p:sldLayoutId id="2147484186" r:id="rId11"/>
    <p:sldLayoutId id="2147484187" r:id="rId12"/>
    <p:sldLayoutId id="2147484188" r:id="rId13"/>
    <p:sldLayoutId id="2147484189" r:id="rId14"/>
    <p:sldLayoutId id="2147484190" r:id="rId15"/>
    <p:sldLayoutId id="2147484191" r:id="rId16"/>
    <p:sldLayoutId id="2147484192" r:id="rId17"/>
    <p:sldLayoutId id="2147484194" r:id="rId18"/>
    <p:sldLayoutId id="2147484195" r:id="rId19"/>
    <p:sldLayoutId id="2147484196" r:id="rId20"/>
    <p:sldLayoutId id="2147484198" r:id="rId21"/>
    <p:sldLayoutId id="2147484201" r:id="rId22"/>
    <p:sldLayoutId id="2147484202" r:id="rId23"/>
  </p:sldLayoutIdLst>
  <p:hf hdr="0" ftr="0" dt="0"/>
  <p:txStyles>
    <p:titleStyle>
      <a:lvl1pPr algn="l" rtl="0" eaLnBrk="1" fontAlgn="base" hangingPunct="1">
        <a:spcBef>
          <a:spcPct val="0"/>
        </a:spcBef>
        <a:spcAft>
          <a:spcPct val="0"/>
        </a:spcAft>
        <a:defRPr sz="1950" b="1" cap="all" baseline="0">
          <a:solidFill>
            <a:schemeClr val="accent5"/>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0"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64"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496"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28"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167847" indent="-166656" algn="l" rtl="0" eaLnBrk="1" fontAlgn="base" hangingPunct="1">
        <a:spcBef>
          <a:spcPct val="100000"/>
        </a:spcBef>
        <a:spcAft>
          <a:spcPct val="0"/>
        </a:spcAft>
        <a:buSzPct val="80000"/>
        <a:buChar char="•"/>
        <a:defRPr>
          <a:solidFill>
            <a:schemeClr val="tx2"/>
          </a:solidFill>
          <a:latin typeface="+mn-lt"/>
          <a:ea typeface="+mn-ea"/>
        </a:defRPr>
      </a:lvl2pPr>
      <a:lvl3pPr marL="520200" indent="-171418" algn="l" rtl="0" eaLnBrk="1" fontAlgn="base" hangingPunct="1">
        <a:spcBef>
          <a:spcPct val="25000"/>
        </a:spcBef>
        <a:spcAft>
          <a:spcPct val="0"/>
        </a:spcAft>
        <a:buChar char="–"/>
        <a:defRPr>
          <a:solidFill>
            <a:schemeClr val="tx2"/>
          </a:solidFill>
          <a:latin typeface="+mn-lt"/>
          <a:ea typeface="+mn-ea"/>
        </a:defRPr>
      </a:lvl3pPr>
      <a:lvl4pPr marL="840413" indent="-171418" algn="l" rtl="0" eaLnBrk="1" fontAlgn="base" hangingPunct="1">
        <a:spcBef>
          <a:spcPct val="25000"/>
        </a:spcBef>
        <a:spcAft>
          <a:spcPct val="0"/>
        </a:spcAft>
        <a:buSzPct val="80000"/>
        <a:buChar char="•"/>
        <a:defRPr>
          <a:solidFill>
            <a:schemeClr val="tx2"/>
          </a:solidFill>
          <a:latin typeface="+mn-lt"/>
          <a:ea typeface="+mn-ea"/>
        </a:defRPr>
      </a:lvl4pPr>
      <a:lvl5pPr marL="1205864" indent="-171418" algn="l" rtl="0" eaLnBrk="1" fontAlgn="base" hangingPunct="1">
        <a:spcBef>
          <a:spcPct val="25000"/>
        </a:spcBef>
        <a:spcAft>
          <a:spcPct val="0"/>
        </a:spcAft>
        <a:buChar char="–"/>
        <a:defRPr>
          <a:solidFill>
            <a:schemeClr val="tx2"/>
          </a:solidFill>
          <a:latin typeface="+mn-lt"/>
          <a:ea typeface="+mn-ea"/>
        </a:defRPr>
      </a:lvl5pPr>
      <a:lvl6pPr marL="1548692" indent="-171418" algn="l" rtl="0" eaLnBrk="1" fontAlgn="base" hangingPunct="1">
        <a:spcBef>
          <a:spcPct val="25000"/>
        </a:spcBef>
        <a:spcAft>
          <a:spcPct val="0"/>
        </a:spcAft>
        <a:buChar char="–"/>
        <a:defRPr>
          <a:solidFill>
            <a:schemeClr val="bg2"/>
          </a:solidFill>
          <a:latin typeface="+mn-lt"/>
          <a:ea typeface="+mn-ea"/>
        </a:defRPr>
      </a:lvl6pPr>
      <a:lvl7pPr marL="1891528" indent="-171418" algn="l" rtl="0" eaLnBrk="1" fontAlgn="base" hangingPunct="1">
        <a:spcBef>
          <a:spcPct val="25000"/>
        </a:spcBef>
        <a:spcAft>
          <a:spcPct val="0"/>
        </a:spcAft>
        <a:buChar char="–"/>
        <a:defRPr>
          <a:solidFill>
            <a:schemeClr val="bg2"/>
          </a:solidFill>
          <a:latin typeface="+mn-lt"/>
          <a:ea typeface="+mn-ea"/>
        </a:defRPr>
      </a:lvl7pPr>
      <a:lvl8pPr marL="2234360" indent="-171418" algn="l" rtl="0" eaLnBrk="1" fontAlgn="base" hangingPunct="1">
        <a:spcBef>
          <a:spcPct val="25000"/>
        </a:spcBef>
        <a:spcAft>
          <a:spcPct val="0"/>
        </a:spcAft>
        <a:buChar char="–"/>
        <a:defRPr>
          <a:solidFill>
            <a:schemeClr val="bg2"/>
          </a:solidFill>
          <a:latin typeface="+mn-lt"/>
          <a:ea typeface="+mn-ea"/>
        </a:defRPr>
      </a:lvl8pPr>
      <a:lvl9pPr marL="2577188" indent="-171418"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0" rtl="0" eaLnBrk="1" latinLnBrk="0" hangingPunct="1">
        <a:defRPr sz="1350" kern="1200">
          <a:solidFill>
            <a:schemeClr val="tx1"/>
          </a:solidFill>
          <a:latin typeface="+mn-lt"/>
          <a:ea typeface="+mn-ea"/>
          <a:cs typeface="+mn-cs"/>
        </a:defRPr>
      </a:lvl1pPr>
      <a:lvl2pPr marL="342830" algn="l" defTabSz="342830" rtl="0" eaLnBrk="1" latinLnBrk="0" hangingPunct="1">
        <a:defRPr sz="1350" kern="1200">
          <a:solidFill>
            <a:schemeClr val="tx1"/>
          </a:solidFill>
          <a:latin typeface="+mn-lt"/>
          <a:ea typeface="+mn-ea"/>
          <a:cs typeface="+mn-cs"/>
        </a:defRPr>
      </a:lvl2pPr>
      <a:lvl3pPr marL="685664" algn="l" defTabSz="342830" rtl="0" eaLnBrk="1" latinLnBrk="0" hangingPunct="1">
        <a:defRPr sz="1350" kern="1200">
          <a:solidFill>
            <a:schemeClr val="tx1"/>
          </a:solidFill>
          <a:latin typeface="+mn-lt"/>
          <a:ea typeface="+mn-ea"/>
          <a:cs typeface="+mn-cs"/>
        </a:defRPr>
      </a:lvl3pPr>
      <a:lvl4pPr marL="1028496" algn="l" defTabSz="342830" rtl="0" eaLnBrk="1" latinLnBrk="0" hangingPunct="1">
        <a:defRPr sz="1350" kern="1200">
          <a:solidFill>
            <a:schemeClr val="tx1"/>
          </a:solidFill>
          <a:latin typeface="+mn-lt"/>
          <a:ea typeface="+mn-ea"/>
          <a:cs typeface="+mn-cs"/>
        </a:defRPr>
      </a:lvl4pPr>
      <a:lvl5pPr marL="1371328" algn="l" defTabSz="342830" rtl="0" eaLnBrk="1" latinLnBrk="0" hangingPunct="1">
        <a:defRPr sz="1350" kern="1200">
          <a:solidFill>
            <a:schemeClr val="tx1"/>
          </a:solidFill>
          <a:latin typeface="+mn-lt"/>
          <a:ea typeface="+mn-ea"/>
          <a:cs typeface="+mn-cs"/>
        </a:defRPr>
      </a:lvl5pPr>
      <a:lvl6pPr marL="1714163" algn="l" defTabSz="342830" rtl="0" eaLnBrk="1" latinLnBrk="0" hangingPunct="1">
        <a:defRPr sz="1350" kern="1200">
          <a:solidFill>
            <a:schemeClr val="tx1"/>
          </a:solidFill>
          <a:latin typeface="+mn-lt"/>
          <a:ea typeface="+mn-ea"/>
          <a:cs typeface="+mn-cs"/>
        </a:defRPr>
      </a:lvl6pPr>
      <a:lvl7pPr marL="2056991" algn="l" defTabSz="342830" rtl="0" eaLnBrk="1" latinLnBrk="0" hangingPunct="1">
        <a:defRPr sz="1350" kern="1200">
          <a:solidFill>
            <a:schemeClr val="tx1"/>
          </a:solidFill>
          <a:latin typeface="+mn-lt"/>
          <a:ea typeface="+mn-ea"/>
          <a:cs typeface="+mn-cs"/>
        </a:defRPr>
      </a:lvl7pPr>
      <a:lvl8pPr marL="2399820" algn="l" defTabSz="342830" rtl="0" eaLnBrk="1" latinLnBrk="0" hangingPunct="1">
        <a:defRPr sz="1350" kern="1200">
          <a:solidFill>
            <a:schemeClr val="tx1"/>
          </a:solidFill>
          <a:latin typeface="+mn-lt"/>
          <a:ea typeface="+mn-ea"/>
          <a:cs typeface="+mn-cs"/>
        </a:defRPr>
      </a:lvl8pPr>
      <a:lvl9pPr marL="2742650" algn="l" defTabSz="34283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740B17A4-151A-442A-85BB-61D97FD47CDC}"/>
              </a:ext>
            </a:extLst>
          </p:cNvPr>
          <p:cNvGraphicFramePr>
            <a:graphicFrameLocks noChangeAspect="1"/>
          </p:cNvGraphicFramePr>
          <p:nvPr userDrawn="1">
            <p:custDataLst>
              <p:tags r:id="rId21"/>
            </p:custDataLst>
            <p:extLst>
              <p:ext uri="{D42A27DB-BD31-4B8C-83A1-F6EECF244321}">
                <p14:modId xmlns:p14="http://schemas.microsoft.com/office/powerpoint/2010/main" val="1257406702"/>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42" imgW="592" imgH="591" progId="TCLayout.ActiveDocument.1">
                  <p:embed/>
                </p:oleObj>
              </mc:Choice>
              <mc:Fallback>
                <p:oleObj name="think-cell Slide" r:id="rId42" imgW="592" imgH="591" progId="TCLayout.ActiveDocument.1">
                  <p:embed/>
                  <p:pic>
                    <p:nvPicPr>
                      <p:cNvPr id="3" name="Object 2" hidden="1">
                        <a:extLst>
                          <a:ext uri="{FF2B5EF4-FFF2-40B4-BE49-F238E27FC236}">
                            <a16:creationId xmlns:a16="http://schemas.microsoft.com/office/drawing/2014/main" id="{740B17A4-151A-442A-85BB-61D97FD47CDC}"/>
                          </a:ext>
                        </a:extLst>
                      </p:cNvPr>
                      <p:cNvPicPr/>
                      <p:nvPr/>
                    </p:nvPicPr>
                    <p:blipFill>
                      <a:blip r:embed="rId43"/>
                      <a:stretch>
                        <a:fillRect/>
                      </a:stretch>
                    </p:blipFill>
                    <p:spPr>
                      <a:xfrm>
                        <a:off x="1191" y="1191"/>
                        <a:ext cx="1191" cy="1191"/>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FB3399E7-290D-4CE6-AA08-2DA0CF307E1C}"/>
              </a:ext>
            </a:extLst>
          </p:cNvPr>
          <p:cNvSpPr/>
          <p:nvPr userDrawn="1">
            <p:custDataLst>
              <p:tags r:id="rId22"/>
            </p:custDataLst>
          </p:nvPr>
        </p:nvSpPr>
        <p:spPr>
          <a:xfrm>
            <a:off x="0" y="0"/>
            <a:ext cx="119063" cy="119063"/>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53" name="2. Slide Title">
            <a:extLst>
              <a:ext uri="{FF2B5EF4-FFF2-40B4-BE49-F238E27FC236}">
                <a16:creationId xmlns:a16="http://schemas.microsoft.com/office/drawing/2014/main" id="{7C8D601E-A2E1-4979-AE83-B694B9829662}"/>
              </a:ext>
            </a:extLst>
          </p:cNvPr>
          <p:cNvSpPr>
            <a:spLocks noGrp="1"/>
          </p:cNvSpPr>
          <p:nvPr>
            <p:ph type="title"/>
            <p:custDataLst>
              <p:tags r:id="rId23"/>
            </p:custDataLst>
          </p:nvPr>
        </p:nvSpPr>
        <p:spPr>
          <a:xfrm>
            <a:off x="416052" y="160911"/>
            <a:ext cx="8311896" cy="288541"/>
          </a:xfrm>
          <a:prstGeom prst="rect">
            <a:avLst/>
          </a:prstGeom>
        </p:spPr>
        <p:txBody>
          <a:bodyPr vert="horz" wrap="square" lIns="0" tIns="0" rIns="0" bIns="0" rtlCol="0" anchor="t" anchorCtr="0">
            <a:spAutoFit/>
          </a:bodyPr>
          <a:lstStyle/>
          <a:p>
            <a:pPr lvl="0"/>
            <a:r>
              <a:rPr lang="en-US"/>
              <a:t>Click to edit Master title style</a:t>
            </a:r>
          </a:p>
        </p:txBody>
      </p:sp>
      <p:grpSp>
        <p:nvGrpSpPr>
          <p:cNvPr id="55" name="Grid" hidden="1">
            <a:extLst>
              <a:ext uri="{FF2B5EF4-FFF2-40B4-BE49-F238E27FC236}">
                <a16:creationId xmlns:a16="http://schemas.microsoft.com/office/drawing/2014/main" id="{DEFB2FD9-7CD8-4FAE-9553-EBB1883173D8}"/>
              </a:ext>
            </a:extLst>
          </p:cNvPr>
          <p:cNvGrpSpPr/>
          <p:nvPr userDrawn="1">
            <p:custDataLst>
              <p:tags r:id="rId24"/>
            </p:custDataLst>
          </p:nvPr>
        </p:nvGrpSpPr>
        <p:grpSpPr>
          <a:xfrm>
            <a:off x="1143" y="0"/>
            <a:ext cx="9142857" cy="5143500"/>
            <a:chOff x="0" y="0"/>
            <a:chExt cx="12190476" cy="6858000"/>
          </a:xfrm>
        </p:grpSpPr>
        <p:sp>
          <p:nvSpPr>
            <p:cNvPr id="56" name="slide margin">
              <a:extLst>
                <a:ext uri="{FF2B5EF4-FFF2-40B4-BE49-F238E27FC236}">
                  <a16:creationId xmlns:a16="http://schemas.microsoft.com/office/drawing/2014/main" id="{38DD344F-AD20-46A3-A11B-2D82C3344FEC}"/>
                </a:ext>
              </a:extLst>
            </p:cNvPr>
            <p:cNvSpPr/>
            <p:nvPr/>
          </p:nvSpPr>
          <p:spPr bwMode="invGray">
            <a:xfrm>
              <a:off x="1524" y="0"/>
              <a:ext cx="12188952" cy="6858000"/>
            </a:xfrm>
            <a:custGeom>
              <a:avLst/>
              <a:gdLst>
                <a:gd name="connsiteX0" fmla="*/ 551868 w 12188952"/>
                <a:gd name="connsiteY0" fmla="*/ 1709928 h 6858000"/>
                <a:gd name="connsiteX1" fmla="*/ 551868 w 12188952"/>
                <a:gd name="connsiteY1" fmla="*/ 6217920 h 6858000"/>
                <a:gd name="connsiteX2" fmla="*/ 11636196 w 12188952"/>
                <a:gd name="connsiteY2" fmla="*/ 6217920 h 6858000"/>
                <a:gd name="connsiteX3" fmla="*/ 11636196 w 12188952"/>
                <a:gd name="connsiteY3" fmla="*/ 1709928 h 6858000"/>
                <a:gd name="connsiteX4" fmla="*/ 0 w 12188952"/>
                <a:gd name="connsiteY4" fmla="*/ 0 h 6858000"/>
                <a:gd name="connsiteX5" fmla="*/ 12188952 w 12188952"/>
                <a:gd name="connsiteY5" fmla="*/ 0 h 6858000"/>
                <a:gd name="connsiteX6" fmla="*/ 12188952 w 12188952"/>
                <a:gd name="connsiteY6" fmla="*/ 6858000 h 6858000"/>
                <a:gd name="connsiteX7" fmla="*/ 0 w 1218895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551868" y="1709928"/>
                  </a:moveTo>
                  <a:lnTo>
                    <a:pt x="551868" y="6217920"/>
                  </a:lnTo>
                  <a:lnTo>
                    <a:pt x="11636196" y="6217920"/>
                  </a:lnTo>
                  <a:lnTo>
                    <a:pt x="11636196" y="1709928"/>
                  </a:lnTo>
                  <a:close/>
                  <a:moveTo>
                    <a:pt x="0" y="0"/>
                  </a:moveTo>
                  <a:lnTo>
                    <a:pt x="12188952" y="0"/>
                  </a:lnTo>
                  <a:lnTo>
                    <a:pt x="12188952"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en-US" sz="1350">
                <a:solidFill>
                  <a:schemeClr val="tx1"/>
                </a:solidFill>
                <a:latin typeface="+mn-lt"/>
              </a:endParaRPr>
            </a:p>
          </p:txBody>
        </p:sp>
        <p:cxnSp>
          <p:nvCxnSpPr>
            <p:cNvPr id="57" name="Straight Connector 56">
              <a:extLst>
                <a:ext uri="{FF2B5EF4-FFF2-40B4-BE49-F238E27FC236}">
                  <a16:creationId xmlns:a16="http://schemas.microsoft.com/office/drawing/2014/main" id="{6C7601CF-5E5B-457D-847F-427610DA2FB7}"/>
                </a:ext>
              </a:extLst>
            </p:cNvPr>
            <p:cNvCxnSpPr/>
            <p:nvPr/>
          </p:nvCxnSpPr>
          <p:spPr bwMode="invGray">
            <a:xfrm>
              <a:off x="85946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731F3C21-0066-454F-858F-CF8DE7C15746}"/>
                </a:ext>
              </a:extLst>
            </p:cNvPr>
            <p:cNvCxnSpPr/>
            <p:nvPr/>
          </p:nvCxnSpPr>
          <p:spPr bwMode="invGray">
            <a:xfrm>
              <a:off x="1133254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62C2F96-141D-4584-8AFC-7B03AC967AD5}"/>
                </a:ext>
              </a:extLst>
            </p:cNvPr>
            <p:cNvCxnSpPr/>
            <p:nvPr/>
          </p:nvCxnSpPr>
          <p:spPr bwMode="invGray">
            <a:xfrm>
              <a:off x="181155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BFFAB406-01C7-4D16-B756-95AABF69356F}"/>
                </a:ext>
              </a:extLst>
            </p:cNvPr>
            <p:cNvCxnSpPr/>
            <p:nvPr/>
          </p:nvCxnSpPr>
          <p:spPr bwMode="invGray">
            <a:xfrm>
              <a:off x="276365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AC0947A7-511E-40BC-89AC-7FB57EB8253A}"/>
                </a:ext>
              </a:extLst>
            </p:cNvPr>
            <p:cNvCxnSpPr/>
            <p:nvPr/>
          </p:nvCxnSpPr>
          <p:spPr bwMode="invGray">
            <a:xfrm>
              <a:off x="371575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E13BF7D-FE79-4AD9-BD1E-86E33F888F0B}"/>
                </a:ext>
              </a:extLst>
            </p:cNvPr>
            <p:cNvCxnSpPr/>
            <p:nvPr/>
          </p:nvCxnSpPr>
          <p:spPr bwMode="invGray">
            <a:xfrm>
              <a:off x="4667856"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39CD20B4-6A15-49A2-A59E-FCCFB641E09C}"/>
                </a:ext>
              </a:extLst>
            </p:cNvPr>
            <p:cNvCxnSpPr/>
            <p:nvPr/>
          </p:nvCxnSpPr>
          <p:spPr bwMode="invGray">
            <a:xfrm>
              <a:off x="561995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88C9107F-AE78-4984-826C-0B2406DAF134}"/>
                </a:ext>
              </a:extLst>
            </p:cNvPr>
            <p:cNvCxnSpPr/>
            <p:nvPr/>
          </p:nvCxnSpPr>
          <p:spPr bwMode="invGray">
            <a:xfrm>
              <a:off x="65720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934F056F-D81A-4196-9B3A-AE8FD5591CB2}"/>
                </a:ext>
              </a:extLst>
            </p:cNvPr>
            <p:cNvCxnSpPr/>
            <p:nvPr/>
          </p:nvCxnSpPr>
          <p:spPr bwMode="invGray">
            <a:xfrm>
              <a:off x="752415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A4C1E84A-C73C-43D4-BA3C-8DBC74530EF8}"/>
                </a:ext>
              </a:extLst>
            </p:cNvPr>
            <p:cNvCxnSpPr/>
            <p:nvPr/>
          </p:nvCxnSpPr>
          <p:spPr bwMode="invGray">
            <a:xfrm>
              <a:off x="847625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BE85AE8D-58C3-4AA0-B6F0-E5B277CA7900}"/>
                </a:ext>
              </a:extLst>
            </p:cNvPr>
            <p:cNvCxnSpPr/>
            <p:nvPr/>
          </p:nvCxnSpPr>
          <p:spPr bwMode="invGray">
            <a:xfrm>
              <a:off x="942835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7C36F9C0-4B83-4C02-9FB8-FE87C7414EE2}"/>
                </a:ext>
              </a:extLst>
            </p:cNvPr>
            <p:cNvCxnSpPr/>
            <p:nvPr/>
          </p:nvCxnSpPr>
          <p:spPr bwMode="invGray">
            <a:xfrm>
              <a:off x="1038045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69" name="Freeform: Shape 68">
              <a:extLst>
                <a:ext uri="{FF2B5EF4-FFF2-40B4-BE49-F238E27FC236}">
                  <a16:creationId xmlns:a16="http://schemas.microsoft.com/office/drawing/2014/main" id="{33B3485C-D98D-4843-9430-BAB5037871BA}"/>
                </a:ext>
              </a:extLst>
            </p:cNvPr>
            <p:cNvSpPr/>
            <p:nvPr/>
          </p:nvSpPr>
          <p:spPr bwMode="invGray">
            <a:xfrm>
              <a:off x="152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70" name="Freeform: Shape 69">
              <a:extLst>
                <a:ext uri="{FF2B5EF4-FFF2-40B4-BE49-F238E27FC236}">
                  <a16:creationId xmlns:a16="http://schemas.microsoft.com/office/drawing/2014/main" id="{D4711F5E-C124-4817-92AB-CA50490512E0}"/>
                </a:ext>
              </a:extLst>
            </p:cNvPr>
            <p:cNvSpPr/>
            <p:nvPr/>
          </p:nvSpPr>
          <p:spPr bwMode="invGray">
            <a:xfrm>
              <a:off x="1167385"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71" name="Freeform: Shape 70">
              <a:extLst>
                <a:ext uri="{FF2B5EF4-FFF2-40B4-BE49-F238E27FC236}">
                  <a16:creationId xmlns:a16="http://schemas.microsoft.com/office/drawing/2014/main" id="{287B4A93-F9FF-464C-9429-7F0508C752D8}"/>
                </a:ext>
              </a:extLst>
            </p:cNvPr>
            <p:cNvSpPr/>
            <p:nvPr/>
          </p:nvSpPr>
          <p:spPr bwMode="invGray">
            <a:xfrm>
              <a:off x="2119484"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72" name="Freeform: Shape 71">
              <a:extLst>
                <a:ext uri="{FF2B5EF4-FFF2-40B4-BE49-F238E27FC236}">
                  <a16:creationId xmlns:a16="http://schemas.microsoft.com/office/drawing/2014/main" id="{F30BD8E3-A9FF-4CAF-AFCE-78BAF967AB1A}"/>
                </a:ext>
              </a:extLst>
            </p:cNvPr>
            <p:cNvSpPr/>
            <p:nvPr/>
          </p:nvSpPr>
          <p:spPr bwMode="invGray">
            <a:xfrm>
              <a:off x="3071583"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73" name="Freeform: Shape 72">
              <a:extLst>
                <a:ext uri="{FF2B5EF4-FFF2-40B4-BE49-F238E27FC236}">
                  <a16:creationId xmlns:a16="http://schemas.microsoft.com/office/drawing/2014/main" id="{68DFD3D7-8227-4BAE-92E3-7A8D1D9D120B}"/>
                </a:ext>
              </a:extLst>
            </p:cNvPr>
            <p:cNvSpPr/>
            <p:nvPr/>
          </p:nvSpPr>
          <p:spPr bwMode="invGray">
            <a:xfrm>
              <a:off x="4023681"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74" name="Freeform: Shape 73">
              <a:extLst>
                <a:ext uri="{FF2B5EF4-FFF2-40B4-BE49-F238E27FC236}">
                  <a16:creationId xmlns:a16="http://schemas.microsoft.com/office/drawing/2014/main" id="{B1BDBD63-521E-429E-88F1-146A189AC445}"/>
                </a:ext>
              </a:extLst>
            </p:cNvPr>
            <p:cNvSpPr/>
            <p:nvPr/>
          </p:nvSpPr>
          <p:spPr bwMode="invGray">
            <a:xfrm>
              <a:off x="4975780"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75" name="Freeform: Shape 74">
              <a:extLst>
                <a:ext uri="{FF2B5EF4-FFF2-40B4-BE49-F238E27FC236}">
                  <a16:creationId xmlns:a16="http://schemas.microsoft.com/office/drawing/2014/main" id="{A0B0088A-AB05-469E-9D5A-008850E9B532}"/>
                </a:ext>
              </a:extLst>
            </p:cNvPr>
            <p:cNvSpPr/>
            <p:nvPr/>
          </p:nvSpPr>
          <p:spPr bwMode="invGray">
            <a:xfrm>
              <a:off x="5927879"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76" name="Freeform: Shape 75">
              <a:extLst>
                <a:ext uri="{FF2B5EF4-FFF2-40B4-BE49-F238E27FC236}">
                  <a16:creationId xmlns:a16="http://schemas.microsoft.com/office/drawing/2014/main" id="{19BCFA35-14ED-4686-918B-E003CB0183E0}"/>
                </a:ext>
              </a:extLst>
            </p:cNvPr>
            <p:cNvSpPr/>
            <p:nvPr/>
          </p:nvSpPr>
          <p:spPr bwMode="invGray">
            <a:xfrm>
              <a:off x="6879978"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77" name="Freeform: Shape 76">
              <a:extLst>
                <a:ext uri="{FF2B5EF4-FFF2-40B4-BE49-F238E27FC236}">
                  <a16:creationId xmlns:a16="http://schemas.microsoft.com/office/drawing/2014/main" id="{32C9479A-9B75-4DAD-BD6F-ACA06F40053D}"/>
                </a:ext>
              </a:extLst>
            </p:cNvPr>
            <p:cNvSpPr/>
            <p:nvPr/>
          </p:nvSpPr>
          <p:spPr bwMode="invGray">
            <a:xfrm>
              <a:off x="7832077"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78" name="Freeform: Shape 77">
              <a:extLst>
                <a:ext uri="{FF2B5EF4-FFF2-40B4-BE49-F238E27FC236}">
                  <a16:creationId xmlns:a16="http://schemas.microsoft.com/office/drawing/2014/main" id="{0E502045-AFEE-46BD-82EF-7FDCA210A972}"/>
                </a:ext>
              </a:extLst>
            </p:cNvPr>
            <p:cNvSpPr/>
            <p:nvPr/>
          </p:nvSpPr>
          <p:spPr bwMode="invGray">
            <a:xfrm>
              <a:off x="8784176"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79" name="Freeform: Shape 78">
              <a:extLst>
                <a:ext uri="{FF2B5EF4-FFF2-40B4-BE49-F238E27FC236}">
                  <a16:creationId xmlns:a16="http://schemas.microsoft.com/office/drawing/2014/main" id="{8331B978-23AB-4D1C-BDEB-D3F9BEDAA2DB}"/>
                </a:ext>
              </a:extLst>
            </p:cNvPr>
            <p:cNvSpPr/>
            <p:nvPr/>
          </p:nvSpPr>
          <p:spPr bwMode="invGray">
            <a:xfrm>
              <a:off x="9736274"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80" name="Freeform: Shape 79">
              <a:extLst>
                <a:ext uri="{FF2B5EF4-FFF2-40B4-BE49-F238E27FC236}">
                  <a16:creationId xmlns:a16="http://schemas.microsoft.com/office/drawing/2014/main" id="{B5C2958A-8756-4F5D-9D2E-8609AF3FE7F3}"/>
                </a:ext>
              </a:extLst>
            </p:cNvPr>
            <p:cNvSpPr/>
            <p:nvPr/>
          </p:nvSpPr>
          <p:spPr bwMode="invGray">
            <a:xfrm>
              <a:off x="10688372" y="0"/>
              <a:ext cx="336244"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81" name="Freeform: Shape 80">
              <a:extLst>
                <a:ext uri="{FF2B5EF4-FFF2-40B4-BE49-F238E27FC236}">
                  <a16:creationId xmlns:a16="http://schemas.microsoft.com/office/drawing/2014/main" id="{405E51A7-0B73-4EDC-8853-4C4885C3CD12}"/>
                </a:ext>
              </a:extLst>
            </p:cNvPr>
            <p:cNvSpPr/>
            <p:nvPr/>
          </p:nvSpPr>
          <p:spPr bwMode="invGray">
            <a:xfrm>
              <a:off x="1163726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82" name="Freeform: Shape 81">
              <a:extLst>
                <a:ext uri="{FF2B5EF4-FFF2-40B4-BE49-F238E27FC236}">
                  <a16:creationId xmlns:a16="http://schemas.microsoft.com/office/drawing/2014/main" id="{A655BB02-C70B-4783-95E3-349A9749DE81}"/>
                </a:ext>
              </a:extLst>
            </p:cNvPr>
            <p:cNvSpPr/>
            <p:nvPr/>
          </p:nvSpPr>
          <p:spPr bwMode="invGray">
            <a:xfrm>
              <a:off x="7219428"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83" name="Freeform: Shape 82">
              <a:extLst>
                <a:ext uri="{FF2B5EF4-FFF2-40B4-BE49-F238E27FC236}">
                  <a16:creationId xmlns:a16="http://schemas.microsoft.com/office/drawing/2014/main" id="{BF414889-E577-40C3-8CDF-DA20200FC4BB}"/>
                </a:ext>
              </a:extLst>
            </p:cNvPr>
            <p:cNvSpPr/>
            <p:nvPr userDrawn="1"/>
          </p:nvSpPr>
          <p:spPr bwMode="invGray">
            <a:xfrm>
              <a:off x="1506835"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84" name="Freeform: Shape 83">
              <a:extLst>
                <a:ext uri="{FF2B5EF4-FFF2-40B4-BE49-F238E27FC236}">
                  <a16:creationId xmlns:a16="http://schemas.microsoft.com/office/drawing/2014/main" id="{10578B73-0DC8-40FE-8A21-280C0818D286}"/>
                </a:ext>
              </a:extLst>
            </p:cNvPr>
            <p:cNvSpPr/>
            <p:nvPr userDrawn="1"/>
          </p:nvSpPr>
          <p:spPr bwMode="invGray">
            <a:xfrm>
              <a:off x="2458934"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85" name="Freeform: Shape 84">
              <a:extLst>
                <a:ext uri="{FF2B5EF4-FFF2-40B4-BE49-F238E27FC236}">
                  <a16:creationId xmlns:a16="http://schemas.microsoft.com/office/drawing/2014/main" id="{2A3EAB8C-6F2A-4487-A2BB-0984642F92BD}"/>
                </a:ext>
              </a:extLst>
            </p:cNvPr>
            <p:cNvSpPr/>
            <p:nvPr userDrawn="1"/>
          </p:nvSpPr>
          <p:spPr bwMode="invGray">
            <a:xfrm>
              <a:off x="3411033"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86" name="Freeform: Shape 85">
              <a:extLst>
                <a:ext uri="{FF2B5EF4-FFF2-40B4-BE49-F238E27FC236}">
                  <a16:creationId xmlns:a16="http://schemas.microsoft.com/office/drawing/2014/main" id="{07D70175-6613-45BC-AF43-015C72F13A7B}"/>
                </a:ext>
              </a:extLst>
            </p:cNvPr>
            <p:cNvSpPr/>
            <p:nvPr userDrawn="1"/>
          </p:nvSpPr>
          <p:spPr bwMode="invGray">
            <a:xfrm>
              <a:off x="4363132"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87" name="Freeform: Shape 86">
              <a:extLst>
                <a:ext uri="{FF2B5EF4-FFF2-40B4-BE49-F238E27FC236}">
                  <a16:creationId xmlns:a16="http://schemas.microsoft.com/office/drawing/2014/main" id="{9B942F25-6CDB-4981-97B7-D7BDEBE5ADF5}"/>
                </a:ext>
              </a:extLst>
            </p:cNvPr>
            <p:cNvSpPr/>
            <p:nvPr userDrawn="1"/>
          </p:nvSpPr>
          <p:spPr bwMode="invGray">
            <a:xfrm>
              <a:off x="5315230"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88" name="Freeform: Shape 87">
              <a:extLst>
                <a:ext uri="{FF2B5EF4-FFF2-40B4-BE49-F238E27FC236}">
                  <a16:creationId xmlns:a16="http://schemas.microsoft.com/office/drawing/2014/main" id="{01315AFB-F00B-4517-B2CA-2588A030EFF4}"/>
                </a:ext>
              </a:extLst>
            </p:cNvPr>
            <p:cNvSpPr/>
            <p:nvPr userDrawn="1"/>
          </p:nvSpPr>
          <p:spPr bwMode="invGray">
            <a:xfrm>
              <a:off x="6267329"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89" name="Freeform: Shape 88">
              <a:extLst>
                <a:ext uri="{FF2B5EF4-FFF2-40B4-BE49-F238E27FC236}">
                  <a16:creationId xmlns:a16="http://schemas.microsoft.com/office/drawing/2014/main" id="{F2EAC9B8-160B-4F7F-8029-F358F771D704}"/>
                </a:ext>
              </a:extLst>
            </p:cNvPr>
            <p:cNvSpPr/>
            <p:nvPr userDrawn="1"/>
          </p:nvSpPr>
          <p:spPr bwMode="invGray">
            <a:xfrm>
              <a:off x="8171527"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90" name="Freeform: Shape 89">
              <a:extLst>
                <a:ext uri="{FF2B5EF4-FFF2-40B4-BE49-F238E27FC236}">
                  <a16:creationId xmlns:a16="http://schemas.microsoft.com/office/drawing/2014/main" id="{42671AAA-F5BF-4B8E-9B20-12F8E97A3021}"/>
                </a:ext>
              </a:extLst>
            </p:cNvPr>
            <p:cNvSpPr/>
            <p:nvPr userDrawn="1"/>
          </p:nvSpPr>
          <p:spPr bwMode="invGray">
            <a:xfrm>
              <a:off x="912362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91" name="Freeform: Shape 90">
              <a:extLst>
                <a:ext uri="{FF2B5EF4-FFF2-40B4-BE49-F238E27FC236}">
                  <a16:creationId xmlns:a16="http://schemas.microsoft.com/office/drawing/2014/main" id="{23FB4F88-2E32-42AF-931D-73EEE391186B}"/>
                </a:ext>
              </a:extLst>
            </p:cNvPr>
            <p:cNvSpPr/>
            <p:nvPr userDrawn="1"/>
          </p:nvSpPr>
          <p:spPr bwMode="invGray">
            <a:xfrm>
              <a:off x="10075725"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92" name="Freeform: Shape 91">
              <a:extLst>
                <a:ext uri="{FF2B5EF4-FFF2-40B4-BE49-F238E27FC236}">
                  <a16:creationId xmlns:a16="http://schemas.microsoft.com/office/drawing/2014/main" id="{E4A1769F-CE92-4633-87B1-DDCB8F121456}"/>
                </a:ext>
              </a:extLst>
            </p:cNvPr>
            <p:cNvSpPr/>
            <p:nvPr userDrawn="1"/>
          </p:nvSpPr>
          <p:spPr bwMode="invGray">
            <a:xfrm>
              <a:off x="11027826" y="0"/>
              <a:ext cx="609438"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93" name="Freeform: Shape 92">
              <a:extLst>
                <a:ext uri="{FF2B5EF4-FFF2-40B4-BE49-F238E27FC236}">
                  <a16:creationId xmlns:a16="http://schemas.microsoft.com/office/drawing/2014/main" id="{4B597847-9D21-4E79-A3C1-CD09A72ED17A}"/>
                </a:ext>
              </a:extLst>
            </p:cNvPr>
            <p:cNvSpPr/>
            <p:nvPr userDrawn="1"/>
          </p:nvSpPr>
          <p:spPr bwMode="invGray">
            <a:xfrm>
              <a:off x="55473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cxnSp>
          <p:nvCxnSpPr>
            <p:cNvPr id="94" name="Straight Connector 93">
              <a:extLst>
                <a:ext uri="{FF2B5EF4-FFF2-40B4-BE49-F238E27FC236}">
                  <a16:creationId xmlns:a16="http://schemas.microsoft.com/office/drawing/2014/main" id="{A4475F4C-A18C-4D1A-BA57-171FB0889ED5}"/>
                </a:ext>
              </a:extLst>
            </p:cNvPr>
            <p:cNvCxnSpPr/>
            <p:nvPr userDrawn="1"/>
          </p:nvCxnSpPr>
          <p:spPr bwMode="inv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CB668352-A3AB-4B2E-9A58-3447022124C4}"/>
                </a:ext>
              </a:extLst>
            </p:cNvPr>
            <p:cNvCxnSpPr/>
            <p:nvPr userDrawn="1"/>
          </p:nvCxnSpPr>
          <p:spPr bwMode="inv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7FB43971-E513-473C-A51D-9EE94E61083C}"/>
                </a:ext>
              </a:extLst>
            </p:cNvPr>
            <p:cNvCxnSpPr/>
            <p:nvPr userDrawn="1"/>
          </p:nvCxnSpPr>
          <p:spPr bwMode="inv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45DF1BF3-81AD-4891-9BB0-2F7A0C9D4E46}"/>
                </a:ext>
              </a:extLst>
            </p:cNvPr>
            <p:cNvCxnSpPr/>
            <p:nvPr userDrawn="1"/>
          </p:nvCxnSpPr>
          <p:spPr bwMode="inv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00BDB8E3-D6DD-4760-8A19-73C078A70F87}"/>
                </a:ext>
              </a:extLst>
            </p:cNvPr>
            <p:cNvCxnSpPr/>
            <p:nvPr userDrawn="1"/>
          </p:nvCxnSpPr>
          <p:spPr bwMode="inv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CF12D775-122F-40DE-9D53-9EE07EEAA8F5}"/>
                </a:ext>
              </a:extLst>
            </p:cNvPr>
            <p:cNvCxnSpPr/>
            <p:nvPr userDrawn="1"/>
          </p:nvCxnSpPr>
          <p:spPr bwMode="inv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AD2CAD56-BA05-4C75-8034-7BE3F452236F}"/>
                </a:ext>
              </a:extLst>
            </p:cNvPr>
            <p:cNvCxnSpPr/>
            <p:nvPr userDrawn="1"/>
          </p:nvCxnSpPr>
          <p:spPr bwMode="inv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790E0245-1DD4-47DE-874E-81EEEC5BC8F7}"/>
                </a:ext>
              </a:extLst>
            </p:cNvPr>
            <p:cNvCxnSpPr/>
            <p:nvPr userDrawn="1"/>
          </p:nvCxnSpPr>
          <p:spPr bwMode="inv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1CFFCCA0-3335-4A1D-ABE0-05033DB06A2E}"/>
                </a:ext>
              </a:extLst>
            </p:cNvPr>
            <p:cNvCxnSpPr/>
            <p:nvPr userDrawn="1"/>
          </p:nvCxnSpPr>
          <p:spPr bwMode="inv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F4D72CB9-C1AD-44DE-9701-7AC2B6FF96CE}"/>
                </a:ext>
              </a:extLst>
            </p:cNvPr>
            <p:cNvCxnSpPr/>
            <p:nvPr userDrawn="1"/>
          </p:nvCxnSpPr>
          <p:spPr bwMode="inv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889B3321-C5E9-4805-BC66-EA0432C4C15B}"/>
                </a:ext>
              </a:extLst>
            </p:cNvPr>
            <p:cNvCxnSpPr/>
            <p:nvPr userDrawn="1"/>
          </p:nvCxnSpPr>
          <p:spPr bwMode="inv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7ACEEB3E-3F13-47FD-9363-059ECF85CA24}"/>
                </a:ext>
              </a:extLst>
            </p:cNvPr>
            <p:cNvCxnSpPr/>
            <p:nvPr userDrawn="1"/>
          </p:nvCxnSpPr>
          <p:spPr bwMode="inv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373AB56B-1DBC-4E4B-A722-E8BD0ECD1B41}"/>
                </a:ext>
              </a:extLst>
            </p:cNvPr>
            <p:cNvCxnSpPr/>
            <p:nvPr userDrawn="1"/>
          </p:nvCxnSpPr>
          <p:spPr bwMode="inv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7406E6C7-24A3-4B83-8726-B30607709EF5}"/>
                </a:ext>
              </a:extLst>
            </p:cNvPr>
            <p:cNvCxnSpPr/>
            <p:nvPr userDrawn="1"/>
          </p:nvCxnSpPr>
          <p:spPr bwMode="inv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ABF470C1-8F17-46A7-9CF6-68959FCC27C5}"/>
                </a:ext>
              </a:extLst>
            </p:cNvPr>
            <p:cNvCxnSpPr/>
            <p:nvPr userDrawn="1"/>
          </p:nvCxnSpPr>
          <p:spPr bwMode="inv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BDFB440D-CD6D-4896-879A-A739507A9DA0}"/>
                </a:ext>
              </a:extLst>
            </p:cNvPr>
            <p:cNvCxnSpPr/>
            <p:nvPr userDrawn="1"/>
          </p:nvCxnSpPr>
          <p:spPr bwMode="inv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213BC5EF-1845-45CB-A034-F5C2FECB524D}"/>
                </a:ext>
              </a:extLst>
            </p:cNvPr>
            <p:cNvCxnSpPr/>
            <p:nvPr userDrawn="1"/>
          </p:nvCxnSpPr>
          <p:spPr bwMode="inv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52206814-DAB9-4959-9312-D81139D2AED1}"/>
                </a:ext>
              </a:extLst>
            </p:cNvPr>
            <p:cNvCxnSpPr/>
            <p:nvPr userDrawn="1"/>
          </p:nvCxnSpPr>
          <p:spPr bwMode="inv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863072DF-59FF-4A0A-BAA0-5A11E1D2E4E3}"/>
                </a:ext>
              </a:extLst>
            </p:cNvPr>
            <p:cNvCxnSpPr/>
            <p:nvPr userDrawn="1"/>
          </p:nvCxnSpPr>
          <p:spPr bwMode="inv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8A4BE5F7-9CDA-49D9-BFEC-F2B196770FC3}"/>
                </a:ext>
              </a:extLst>
            </p:cNvPr>
            <p:cNvCxnSpPr/>
            <p:nvPr userDrawn="1"/>
          </p:nvCxnSpPr>
          <p:spPr bwMode="inv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CC5C0C16-0A28-498B-9C6F-5032271897D0}"/>
                </a:ext>
              </a:extLst>
            </p:cNvPr>
            <p:cNvCxnSpPr/>
            <p:nvPr userDrawn="1"/>
          </p:nvCxnSpPr>
          <p:spPr bwMode="inv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91131945-8EE6-4545-BF8A-AF353687BEB3}"/>
                </a:ext>
              </a:extLst>
            </p:cNvPr>
            <p:cNvCxnSpPr/>
            <p:nvPr userDrawn="1"/>
          </p:nvCxnSpPr>
          <p:spPr bwMode="inv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A75DD299-052D-4F8E-A9FE-D093F95B0FF2}"/>
                </a:ext>
              </a:extLst>
            </p:cNvPr>
            <p:cNvCxnSpPr/>
            <p:nvPr userDrawn="1"/>
          </p:nvCxnSpPr>
          <p:spPr bwMode="inv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58EBC29A-6A7B-40D5-897C-5DEEBEE6A4B2}"/>
                </a:ext>
              </a:extLst>
            </p:cNvPr>
            <p:cNvCxnSpPr/>
            <p:nvPr userDrawn="1"/>
          </p:nvCxnSpPr>
          <p:spPr bwMode="inv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C66B5FDD-F1EC-4F2C-B392-BC178AD8DA90}"/>
                </a:ext>
              </a:extLst>
            </p:cNvPr>
            <p:cNvCxnSpPr/>
            <p:nvPr userDrawn="1"/>
          </p:nvCxnSpPr>
          <p:spPr bwMode="inv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93E83BE-872E-48AC-9FFE-A9F5597742DF}"/>
                </a:ext>
              </a:extLst>
            </p:cNvPr>
            <p:cNvCxnSpPr/>
            <p:nvPr userDrawn="1"/>
          </p:nvCxnSpPr>
          <p:spPr bwMode="inv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D9D1C528-2748-4906-ABB1-D32D60EC43E0}"/>
                </a:ext>
              </a:extLst>
            </p:cNvPr>
            <p:cNvCxnSpPr/>
            <p:nvPr userDrawn="1"/>
          </p:nvCxnSpPr>
          <p:spPr bwMode="inv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6982271F-16E6-4B46-8B36-C850AA36014C}"/>
                </a:ext>
              </a:extLst>
            </p:cNvPr>
            <p:cNvCxnSpPr/>
            <p:nvPr userDrawn="1"/>
          </p:nvCxnSpPr>
          <p:spPr bwMode="inv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8A678F6B-D7A6-4C5F-A60A-68F375965733}"/>
                </a:ext>
              </a:extLst>
            </p:cNvPr>
            <p:cNvCxnSpPr/>
            <p:nvPr userDrawn="1"/>
          </p:nvCxnSpPr>
          <p:spPr bwMode="inv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B1F16AAE-3D56-49D9-B1F8-CF0D668C4625}"/>
                </a:ext>
              </a:extLst>
            </p:cNvPr>
            <p:cNvCxnSpPr/>
            <p:nvPr userDrawn="1"/>
          </p:nvCxnSpPr>
          <p:spPr bwMode="inv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2146BA71-43F2-4516-96BC-46C1F7150D1F}"/>
                </a:ext>
              </a:extLst>
            </p:cNvPr>
            <p:cNvCxnSpPr/>
            <p:nvPr userDrawn="1"/>
          </p:nvCxnSpPr>
          <p:spPr bwMode="inv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6B2820DA-E0D5-407B-9227-F00335F2855C}"/>
                </a:ext>
              </a:extLst>
            </p:cNvPr>
            <p:cNvCxnSpPr/>
            <p:nvPr userDrawn="1"/>
          </p:nvCxnSpPr>
          <p:spPr bwMode="inv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A6A61357-206A-4A6B-82AD-45174279B301}"/>
                </a:ext>
              </a:extLst>
            </p:cNvPr>
            <p:cNvCxnSpPr/>
            <p:nvPr userDrawn="1"/>
          </p:nvCxnSpPr>
          <p:spPr bwMode="inv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6FD4E7D7-1920-4CDF-8C8E-2C8843C3234E}"/>
                </a:ext>
              </a:extLst>
            </p:cNvPr>
            <p:cNvCxnSpPr/>
            <p:nvPr userDrawn="1"/>
          </p:nvCxnSpPr>
          <p:spPr bwMode="inv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B6B52954-99B2-4CA1-BC58-BC2CE3144C2E}"/>
                </a:ext>
              </a:extLst>
            </p:cNvPr>
            <p:cNvCxnSpPr/>
            <p:nvPr userDrawn="1"/>
          </p:nvCxnSpPr>
          <p:spPr bwMode="inv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A58B8F17-F2CF-4C8B-9384-4763AEB46266}"/>
                </a:ext>
              </a:extLst>
            </p:cNvPr>
            <p:cNvCxnSpPr/>
            <p:nvPr userDrawn="1"/>
          </p:nvCxnSpPr>
          <p:spPr bwMode="inv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BF4D57F3-3690-4C8F-9DD3-6514140E8449}"/>
                </a:ext>
              </a:extLst>
            </p:cNvPr>
            <p:cNvCxnSpPr/>
            <p:nvPr userDrawn="1"/>
          </p:nvCxnSpPr>
          <p:spPr bwMode="inv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6F1248E6-58FC-4800-A342-F266640388C0}"/>
                </a:ext>
              </a:extLst>
            </p:cNvPr>
            <p:cNvCxnSpPr/>
            <p:nvPr userDrawn="1"/>
          </p:nvCxnSpPr>
          <p:spPr bwMode="inv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9B8011EA-A67B-4792-899C-6F30861FB41B}"/>
                </a:ext>
              </a:extLst>
            </p:cNvPr>
            <p:cNvCxnSpPr/>
            <p:nvPr userDrawn="1"/>
          </p:nvCxnSpPr>
          <p:spPr bwMode="inv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4E187538-C1B6-4AB3-9E92-1CBE573E39EA}"/>
                </a:ext>
              </a:extLst>
            </p:cNvPr>
            <p:cNvCxnSpPr/>
            <p:nvPr userDrawn="1"/>
          </p:nvCxnSpPr>
          <p:spPr bwMode="inv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F725F436-5B17-4F6D-B174-9FD6324175C9}"/>
                </a:ext>
              </a:extLst>
            </p:cNvPr>
            <p:cNvCxnSpPr/>
            <p:nvPr userDrawn="1"/>
          </p:nvCxnSpPr>
          <p:spPr bwMode="inv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3DD99996-2943-48E4-B56E-D3F05FDFEC4F}"/>
                </a:ext>
              </a:extLst>
            </p:cNvPr>
            <p:cNvCxnSpPr/>
            <p:nvPr userDrawn="1"/>
          </p:nvCxnSpPr>
          <p:spPr bwMode="inv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E8B8D663-5E52-4EA2-8D3F-41F6121FAE3C}"/>
                </a:ext>
              </a:extLst>
            </p:cNvPr>
            <p:cNvCxnSpPr/>
            <p:nvPr userDrawn="1"/>
          </p:nvCxnSpPr>
          <p:spPr bwMode="inv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11F6EC2A-C5C1-4266-92CE-81F84B827556}"/>
                </a:ext>
              </a:extLst>
            </p:cNvPr>
            <p:cNvCxnSpPr/>
            <p:nvPr userDrawn="1"/>
          </p:nvCxnSpPr>
          <p:spPr bwMode="inv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sp>
          <p:nvSpPr>
            <p:cNvPr id="141" name="main body box">
              <a:extLst>
                <a:ext uri="{FF2B5EF4-FFF2-40B4-BE49-F238E27FC236}">
                  <a16:creationId xmlns:a16="http://schemas.microsoft.com/office/drawing/2014/main" id="{B218B8DC-43D2-4BF0-8019-414A6C978B50}"/>
                </a:ext>
              </a:extLst>
            </p:cNvPr>
            <p:cNvSpPr/>
            <p:nvPr userDrawn="1"/>
          </p:nvSpPr>
          <p:spPr bwMode="invGray">
            <a:xfrm>
              <a:off x="554736" y="1709928"/>
              <a:ext cx="11082528" cy="4507992"/>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pPr rtl="0"/>
              <a:endParaRPr lang="en-US" sz="992">
                <a:solidFill>
                  <a:schemeClr val="tx1"/>
                </a:solidFill>
                <a:latin typeface="+mn-lt"/>
              </a:endParaRPr>
            </a:p>
          </p:txBody>
        </p:sp>
        <p:cxnSp>
          <p:nvCxnSpPr>
            <p:cNvPr id="142" name="Straight Connector 141">
              <a:extLst>
                <a:ext uri="{FF2B5EF4-FFF2-40B4-BE49-F238E27FC236}">
                  <a16:creationId xmlns:a16="http://schemas.microsoft.com/office/drawing/2014/main" id="{F8A6CBCB-2578-43F1-B7A4-69F595E6E013}"/>
                </a:ext>
              </a:extLst>
            </p:cNvPr>
            <p:cNvCxnSpPr/>
            <p:nvPr userDrawn="1"/>
          </p:nvCxnSpPr>
          <p:spPr bwMode="invGray">
            <a:xfrm>
              <a:off x="554736" y="2177796"/>
              <a:ext cx="11082528" cy="0"/>
            </a:xfrm>
            <a:prstGeom prst="line">
              <a:avLst/>
            </a:prstGeom>
            <a:noFill/>
            <a:ln w="12700">
              <a:solidFill>
                <a:srgbClr val="19D3C5">
                  <a:alpha val="50000"/>
                </a:srgbClr>
              </a:solidFill>
            </a:ln>
          </p:spPr>
        </p:cxnSp>
        <p:cxnSp>
          <p:nvCxnSpPr>
            <p:cNvPr id="143" name="Straight Connector 142">
              <a:extLst>
                <a:ext uri="{FF2B5EF4-FFF2-40B4-BE49-F238E27FC236}">
                  <a16:creationId xmlns:a16="http://schemas.microsoft.com/office/drawing/2014/main" id="{62E19C48-49CD-490C-82AF-6A807F4A91F8}"/>
                </a:ext>
              </a:extLst>
            </p:cNvPr>
            <p:cNvCxnSpPr/>
            <p:nvPr userDrawn="1"/>
          </p:nvCxnSpPr>
          <p:spPr bwMode="invGray">
            <a:xfrm>
              <a:off x="554736" y="1711453"/>
              <a:ext cx="11082528" cy="0"/>
            </a:xfrm>
            <a:prstGeom prst="line">
              <a:avLst/>
            </a:prstGeom>
            <a:noFill/>
            <a:ln w="12700">
              <a:solidFill>
                <a:srgbClr val="19D3C5">
                  <a:alpha val="50000"/>
                </a:srgbClr>
              </a:solidFill>
            </a:ln>
          </p:spPr>
        </p:cxnSp>
      </p:grpSp>
      <p:sp>
        <p:nvSpPr>
          <p:cNvPr id="145" name="4. Footnote" hidden="1">
            <a:extLst>
              <a:ext uri="{FF2B5EF4-FFF2-40B4-BE49-F238E27FC236}">
                <a16:creationId xmlns:a16="http://schemas.microsoft.com/office/drawing/2014/main" id="{56E3DC21-21DB-42FE-8721-1BC0E89F13AE}"/>
              </a:ext>
            </a:extLst>
          </p:cNvPr>
          <p:cNvSpPr txBox="1"/>
          <p:nvPr userDrawn="1">
            <p:custDataLst>
              <p:tags r:id="rId25"/>
            </p:custDataLst>
          </p:nvPr>
        </p:nvSpPr>
        <p:spPr>
          <a:xfrm>
            <a:off x="415479" y="4720231"/>
            <a:ext cx="7543800" cy="92333"/>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en-US" sz="600"/>
              <a:t>Footnotes</a:t>
            </a:r>
          </a:p>
        </p:txBody>
      </p:sp>
      <p:sp>
        <p:nvSpPr>
          <p:cNvPr id="176" name="Sticker" hidden="1">
            <a:extLst>
              <a:ext uri="{FF2B5EF4-FFF2-40B4-BE49-F238E27FC236}">
                <a16:creationId xmlns:a16="http://schemas.microsoft.com/office/drawing/2014/main" id="{F05F3D84-B1F2-4969-91DD-7BB0F78A4159}"/>
              </a:ext>
            </a:extLst>
          </p:cNvPr>
          <p:cNvSpPr txBox="1"/>
          <p:nvPr userDrawn="1"/>
        </p:nvSpPr>
        <p:spPr>
          <a:xfrm>
            <a:off x="416052" y="777132"/>
            <a:ext cx="378309" cy="92333"/>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a:r>
              <a:rPr lang="en-US" sz="600"/>
              <a:t>STICKER</a:t>
            </a:r>
          </a:p>
        </p:txBody>
      </p:sp>
      <p:sp>
        <p:nvSpPr>
          <p:cNvPr id="207" name="ACET" hidden="1">
            <a:extLst>
              <a:ext uri="{FF2B5EF4-FFF2-40B4-BE49-F238E27FC236}">
                <a16:creationId xmlns:a16="http://schemas.microsoft.com/office/drawing/2014/main" id="{9C1AB688-8E46-4BED-871D-3FE073C183F2}"/>
              </a:ext>
            </a:extLst>
          </p:cNvPr>
          <p:cNvSpPr txBox="1"/>
          <p:nvPr userDrawn="1">
            <p:custDataLst>
              <p:tags r:id="rId26"/>
            </p:custDataLst>
          </p:nvPr>
        </p:nvSpPr>
        <p:spPr>
          <a:xfrm>
            <a:off x="4490804" y="1628100"/>
            <a:ext cx="2286940" cy="446276"/>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sz="1200"/>
              <a:t>Above Chart Exhibit Title</a:t>
            </a:r>
          </a:p>
          <a:p>
            <a:pPr lvl="0"/>
            <a:r>
              <a:rPr lang="en-US" sz="1200" b="0"/>
              <a:t>Unit of Measure</a:t>
            </a:r>
          </a:p>
        </p:txBody>
      </p:sp>
      <p:sp>
        <p:nvSpPr>
          <p:cNvPr id="4" name="Text Placeholder 3">
            <a:extLst>
              <a:ext uri="{FF2B5EF4-FFF2-40B4-BE49-F238E27FC236}">
                <a16:creationId xmlns:a16="http://schemas.microsoft.com/office/drawing/2014/main" id="{AEA8BC65-10CC-4404-9B17-2797DDA47747}"/>
              </a:ext>
            </a:extLst>
          </p:cNvPr>
          <p:cNvSpPr>
            <a:spLocks noGrp="1"/>
          </p:cNvSpPr>
          <p:nvPr>
            <p:ph type="body" idx="1"/>
          </p:nvPr>
        </p:nvSpPr>
        <p:spPr>
          <a:xfrm>
            <a:off x="416052" y="1628101"/>
            <a:ext cx="2514680" cy="1038746"/>
          </a:xfrm>
          <a:prstGeom prst="rect">
            <a:avLst/>
          </a:prstGeom>
        </p:spPr>
        <p:txBody>
          <a:bodyPr vert="horz"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46" name="LegendBoxes" hidden="1">
            <a:extLst>
              <a:ext uri="{FF2B5EF4-FFF2-40B4-BE49-F238E27FC236}">
                <a16:creationId xmlns:a16="http://schemas.microsoft.com/office/drawing/2014/main" id="{39BE547B-D555-48EE-AED8-E3DF52EE67A7}"/>
              </a:ext>
            </a:extLst>
          </p:cNvPr>
          <p:cNvGrpSpPr/>
          <p:nvPr userDrawn="1"/>
        </p:nvGrpSpPr>
        <p:grpSpPr>
          <a:xfrm>
            <a:off x="8036109" y="3286124"/>
            <a:ext cx="731924" cy="1287961"/>
            <a:chOff x="10554770" y="4322823"/>
            <a:chExt cx="975898" cy="1717282"/>
          </a:xfrm>
        </p:grpSpPr>
        <p:sp>
          <p:nvSpPr>
            <p:cNvPr id="147" name="RectangleLegend1" hidden="1">
              <a:extLst>
                <a:ext uri="{FF2B5EF4-FFF2-40B4-BE49-F238E27FC236}">
                  <a16:creationId xmlns:a16="http://schemas.microsoft.com/office/drawing/2014/main" id="{B135EB8F-2160-4816-9785-BAAF69EB6474}"/>
                </a:ext>
              </a:extLst>
            </p:cNvPr>
            <p:cNvSpPr/>
            <p:nvPr/>
          </p:nvSpPr>
          <p:spPr>
            <a:xfrm>
              <a:off x="1055477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a:solidFill>
                  <a:schemeClr val="tx1"/>
                </a:solidFill>
              </a:endParaRPr>
            </a:p>
          </p:txBody>
        </p:sp>
        <p:sp>
          <p:nvSpPr>
            <p:cNvPr id="148" name="RectangleLegend2" hidden="1">
              <a:extLst>
                <a:ext uri="{FF2B5EF4-FFF2-40B4-BE49-F238E27FC236}">
                  <a16:creationId xmlns:a16="http://schemas.microsoft.com/office/drawing/2014/main" id="{65BD0F26-1B3F-445B-940D-C5927E906542}"/>
                </a:ext>
              </a:extLst>
            </p:cNvPr>
            <p:cNvSpPr/>
            <p:nvPr/>
          </p:nvSpPr>
          <p:spPr>
            <a:xfrm>
              <a:off x="1055477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a:solidFill>
                  <a:schemeClr val="tx1"/>
                </a:solidFill>
              </a:endParaRPr>
            </a:p>
          </p:txBody>
        </p:sp>
        <p:sp>
          <p:nvSpPr>
            <p:cNvPr id="149" name="RectangleLegend3" hidden="1">
              <a:extLst>
                <a:ext uri="{FF2B5EF4-FFF2-40B4-BE49-F238E27FC236}">
                  <a16:creationId xmlns:a16="http://schemas.microsoft.com/office/drawing/2014/main" id="{97DFE66B-75B1-4FE6-A3A3-F4DF8EB005AB}"/>
                </a:ext>
              </a:extLst>
            </p:cNvPr>
            <p:cNvSpPr/>
            <p:nvPr/>
          </p:nvSpPr>
          <p:spPr>
            <a:xfrm>
              <a:off x="1055477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a:solidFill>
                  <a:schemeClr val="tx1"/>
                </a:solidFill>
              </a:endParaRPr>
            </a:p>
          </p:txBody>
        </p:sp>
        <p:sp>
          <p:nvSpPr>
            <p:cNvPr id="150" name="RectangleLegend4" hidden="1">
              <a:extLst>
                <a:ext uri="{FF2B5EF4-FFF2-40B4-BE49-F238E27FC236}">
                  <a16:creationId xmlns:a16="http://schemas.microsoft.com/office/drawing/2014/main" id="{175969E1-823E-46CE-AAEA-AF44031B5480}"/>
                </a:ext>
              </a:extLst>
            </p:cNvPr>
            <p:cNvSpPr/>
            <p:nvPr/>
          </p:nvSpPr>
          <p:spPr>
            <a:xfrm>
              <a:off x="1055477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a:solidFill>
                  <a:schemeClr val="tx1"/>
                </a:solidFill>
              </a:endParaRPr>
            </a:p>
          </p:txBody>
        </p:sp>
        <p:sp>
          <p:nvSpPr>
            <p:cNvPr id="151" name="RectangleLegend5" hidden="1">
              <a:extLst>
                <a:ext uri="{FF2B5EF4-FFF2-40B4-BE49-F238E27FC236}">
                  <a16:creationId xmlns:a16="http://schemas.microsoft.com/office/drawing/2014/main" id="{F1E78CF7-F605-4A8D-B2D7-BCE9C028DB15}"/>
                </a:ext>
              </a:extLst>
            </p:cNvPr>
            <p:cNvSpPr/>
            <p:nvPr/>
          </p:nvSpPr>
          <p:spPr>
            <a:xfrm>
              <a:off x="1055477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a:solidFill>
                  <a:schemeClr val="tx1"/>
                </a:solidFill>
              </a:endParaRPr>
            </a:p>
          </p:txBody>
        </p:sp>
        <p:sp>
          <p:nvSpPr>
            <p:cNvPr id="152" name="Legend1" hidden="1">
              <a:extLst>
                <a:ext uri="{FF2B5EF4-FFF2-40B4-BE49-F238E27FC236}">
                  <a16:creationId xmlns:a16="http://schemas.microsoft.com/office/drawing/2014/main" id="{EC946FA8-2643-4F20-A48E-C6D0FE58B1F7}"/>
                </a:ext>
              </a:extLst>
            </p:cNvPr>
            <p:cNvSpPr txBox="1"/>
            <p:nvPr/>
          </p:nvSpPr>
          <p:spPr>
            <a:xfrm>
              <a:off x="10880915" y="4322823"/>
              <a:ext cx="649751" cy="215444"/>
            </a:xfrm>
            <a:prstGeom prst="rect">
              <a:avLst/>
            </a:prstGeom>
            <a:noFill/>
            <a:ln>
              <a:noFill/>
              <a:miter lim="800000"/>
            </a:ln>
          </p:spPr>
          <p:txBody>
            <a:bodyPr wrap="none" lIns="0" tIns="0" rIns="0" bIns="0" rtlCol="0" anchor="ctr" anchorCtr="0">
              <a:spAutoFit/>
            </a:bodyPr>
            <a:lstStyle/>
            <a:p>
              <a:pPr>
                <a:spcAft>
                  <a:spcPts val="450"/>
                </a:spcAft>
              </a:pPr>
              <a:r>
                <a:rPr lang="en-US" sz="1050"/>
                <a:t>Legend</a:t>
              </a:r>
            </a:p>
          </p:txBody>
        </p:sp>
        <p:sp>
          <p:nvSpPr>
            <p:cNvPr id="153" name="Legend2" hidden="1">
              <a:extLst>
                <a:ext uri="{FF2B5EF4-FFF2-40B4-BE49-F238E27FC236}">
                  <a16:creationId xmlns:a16="http://schemas.microsoft.com/office/drawing/2014/main" id="{84612B25-74BC-48B2-AB0F-7901C7FB2A85}"/>
                </a:ext>
              </a:extLst>
            </p:cNvPr>
            <p:cNvSpPr txBox="1"/>
            <p:nvPr/>
          </p:nvSpPr>
          <p:spPr>
            <a:xfrm>
              <a:off x="10880917" y="4702322"/>
              <a:ext cx="649751" cy="215444"/>
            </a:xfrm>
            <a:prstGeom prst="rect">
              <a:avLst/>
            </a:prstGeom>
            <a:noFill/>
            <a:ln>
              <a:noFill/>
              <a:miter lim="800000"/>
            </a:ln>
          </p:spPr>
          <p:txBody>
            <a:bodyPr wrap="none" lIns="0" tIns="0" rIns="0" bIns="0" rtlCol="0" anchor="ctr" anchorCtr="0">
              <a:spAutoFit/>
            </a:bodyPr>
            <a:lstStyle/>
            <a:p>
              <a:pPr>
                <a:spcAft>
                  <a:spcPts val="450"/>
                </a:spcAft>
              </a:pPr>
              <a:r>
                <a:rPr lang="en-US" sz="1050"/>
                <a:t>Legend</a:t>
              </a:r>
            </a:p>
          </p:txBody>
        </p:sp>
        <p:sp>
          <p:nvSpPr>
            <p:cNvPr id="154" name="Legend3" hidden="1">
              <a:extLst>
                <a:ext uri="{FF2B5EF4-FFF2-40B4-BE49-F238E27FC236}">
                  <a16:creationId xmlns:a16="http://schemas.microsoft.com/office/drawing/2014/main" id="{DBD95FAF-42BC-44A7-AB6D-84787E05A180}"/>
                </a:ext>
              </a:extLst>
            </p:cNvPr>
            <p:cNvSpPr txBox="1"/>
            <p:nvPr/>
          </p:nvSpPr>
          <p:spPr>
            <a:xfrm>
              <a:off x="10880916" y="5081819"/>
              <a:ext cx="649750" cy="215444"/>
            </a:xfrm>
            <a:prstGeom prst="rect">
              <a:avLst/>
            </a:prstGeom>
            <a:noFill/>
            <a:ln>
              <a:noFill/>
              <a:miter lim="800000"/>
            </a:ln>
          </p:spPr>
          <p:txBody>
            <a:bodyPr wrap="none" lIns="0" tIns="0" rIns="0" bIns="0" rtlCol="0" anchor="ctr" anchorCtr="0">
              <a:spAutoFit/>
            </a:bodyPr>
            <a:lstStyle/>
            <a:p>
              <a:pPr>
                <a:spcAft>
                  <a:spcPts val="450"/>
                </a:spcAft>
              </a:pPr>
              <a:r>
                <a:rPr lang="en-US" sz="1050"/>
                <a:t>Legend</a:t>
              </a:r>
            </a:p>
          </p:txBody>
        </p:sp>
        <p:sp>
          <p:nvSpPr>
            <p:cNvPr id="155" name="Legend4" hidden="1">
              <a:extLst>
                <a:ext uri="{FF2B5EF4-FFF2-40B4-BE49-F238E27FC236}">
                  <a16:creationId xmlns:a16="http://schemas.microsoft.com/office/drawing/2014/main" id="{CC6A5AC3-F2E2-4C19-BBA7-36F1DDB0D52F}"/>
                </a:ext>
              </a:extLst>
            </p:cNvPr>
            <p:cNvSpPr txBox="1"/>
            <p:nvPr/>
          </p:nvSpPr>
          <p:spPr>
            <a:xfrm>
              <a:off x="10880916" y="5453241"/>
              <a:ext cx="649750" cy="215444"/>
            </a:xfrm>
            <a:prstGeom prst="rect">
              <a:avLst/>
            </a:prstGeom>
            <a:noFill/>
            <a:ln>
              <a:noFill/>
              <a:miter lim="800000"/>
            </a:ln>
          </p:spPr>
          <p:txBody>
            <a:bodyPr wrap="none" lIns="0" tIns="0" rIns="0" bIns="0" rtlCol="0" anchor="ctr" anchorCtr="0">
              <a:spAutoFit/>
            </a:bodyPr>
            <a:lstStyle/>
            <a:p>
              <a:pPr>
                <a:spcAft>
                  <a:spcPts val="450"/>
                </a:spcAft>
              </a:pPr>
              <a:r>
                <a:rPr lang="en-US" sz="1050"/>
                <a:t>Legend</a:t>
              </a:r>
            </a:p>
          </p:txBody>
        </p:sp>
        <p:sp>
          <p:nvSpPr>
            <p:cNvPr id="156" name="Legend5" hidden="1">
              <a:extLst>
                <a:ext uri="{FF2B5EF4-FFF2-40B4-BE49-F238E27FC236}">
                  <a16:creationId xmlns:a16="http://schemas.microsoft.com/office/drawing/2014/main" id="{2BFA97F2-EAB0-4BC6-B699-C95D5B5F9F79}"/>
                </a:ext>
              </a:extLst>
            </p:cNvPr>
            <p:cNvSpPr txBox="1"/>
            <p:nvPr/>
          </p:nvSpPr>
          <p:spPr>
            <a:xfrm>
              <a:off x="10880915" y="5824661"/>
              <a:ext cx="649750" cy="215444"/>
            </a:xfrm>
            <a:prstGeom prst="rect">
              <a:avLst/>
            </a:prstGeom>
            <a:noFill/>
            <a:ln>
              <a:noFill/>
              <a:miter lim="800000"/>
            </a:ln>
          </p:spPr>
          <p:txBody>
            <a:bodyPr wrap="none" lIns="0" tIns="0" rIns="0" bIns="0" rtlCol="0" anchor="ctr" anchorCtr="0">
              <a:spAutoFit/>
            </a:bodyPr>
            <a:lstStyle/>
            <a:p>
              <a:pPr>
                <a:spcAft>
                  <a:spcPts val="450"/>
                </a:spcAft>
              </a:pPr>
              <a:r>
                <a:rPr lang="en-US" sz="1050"/>
                <a:t>Legend</a:t>
              </a:r>
            </a:p>
          </p:txBody>
        </p:sp>
      </p:grpSp>
      <p:grpSp>
        <p:nvGrpSpPr>
          <p:cNvPr id="157" name="LegendLines" hidden="1">
            <a:extLst>
              <a:ext uri="{FF2B5EF4-FFF2-40B4-BE49-F238E27FC236}">
                <a16:creationId xmlns:a16="http://schemas.microsoft.com/office/drawing/2014/main" id="{492B38E0-BE23-42B7-A12E-042293F83B7C}"/>
              </a:ext>
            </a:extLst>
          </p:cNvPr>
          <p:cNvGrpSpPr/>
          <p:nvPr userDrawn="1"/>
        </p:nvGrpSpPr>
        <p:grpSpPr>
          <a:xfrm>
            <a:off x="7737982" y="2363121"/>
            <a:ext cx="1030046" cy="718715"/>
            <a:chOff x="10162879" y="3243771"/>
            <a:chExt cx="1373394" cy="958287"/>
          </a:xfrm>
        </p:grpSpPr>
        <p:sp>
          <p:nvSpPr>
            <p:cNvPr id="158" name="Legend1" hidden="1">
              <a:extLst>
                <a:ext uri="{FF2B5EF4-FFF2-40B4-BE49-F238E27FC236}">
                  <a16:creationId xmlns:a16="http://schemas.microsoft.com/office/drawing/2014/main" id="{FE26AA17-0ACF-46AE-84D0-D863BE09FA50}"/>
                </a:ext>
              </a:extLst>
            </p:cNvPr>
            <p:cNvSpPr txBox="1"/>
            <p:nvPr/>
          </p:nvSpPr>
          <p:spPr>
            <a:xfrm>
              <a:off x="10886522" y="3243771"/>
              <a:ext cx="649751" cy="215444"/>
            </a:xfrm>
            <a:prstGeom prst="rect">
              <a:avLst/>
            </a:prstGeom>
            <a:noFill/>
            <a:ln>
              <a:noFill/>
              <a:miter lim="800000"/>
            </a:ln>
          </p:spPr>
          <p:txBody>
            <a:bodyPr wrap="none" lIns="0" tIns="0" rIns="0" bIns="0" rtlCol="0" anchor="ctr" anchorCtr="0">
              <a:spAutoFit/>
            </a:bodyPr>
            <a:lstStyle/>
            <a:p>
              <a:pPr>
                <a:spcAft>
                  <a:spcPts val="450"/>
                </a:spcAft>
              </a:pPr>
              <a:r>
                <a:rPr lang="en-US" sz="1050"/>
                <a:t>Legend</a:t>
              </a:r>
            </a:p>
          </p:txBody>
        </p:sp>
        <p:sp>
          <p:nvSpPr>
            <p:cNvPr id="159" name="Legend2" hidden="1">
              <a:extLst>
                <a:ext uri="{FF2B5EF4-FFF2-40B4-BE49-F238E27FC236}">
                  <a16:creationId xmlns:a16="http://schemas.microsoft.com/office/drawing/2014/main" id="{37BE0BEF-A6AF-481B-9ADC-6F529B8C1FD5}"/>
                </a:ext>
              </a:extLst>
            </p:cNvPr>
            <p:cNvSpPr txBox="1"/>
            <p:nvPr/>
          </p:nvSpPr>
          <p:spPr>
            <a:xfrm>
              <a:off x="10886523" y="3615192"/>
              <a:ext cx="649750" cy="215444"/>
            </a:xfrm>
            <a:prstGeom prst="rect">
              <a:avLst/>
            </a:prstGeom>
            <a:noFill/>
            <a:ln>
              <a:noFill/>
              <a:miter lim="800000"/>
            </a:ln>
          </p:spPr>
          <p:txBody>
            <a:bodyPr wrap="none" lIns="0" tIns="0" rIns="0" bIns="0" rtlCol="0" anchor="ctr" anchorCtr="0">
              <a:spAutoFit/>
            </a:bodyPr>
            <a:lstStyle/>
            <a:p>
              <a:pPr>
                <a:spcAft>
                  <a:spcPts val="450"/>
                </a:spcAft>
              </a:pPr>
              <a:r>
                <a:rPr lang="en-US" sz="1050"/>
                <a:t>Legend</a:t>
              </a:r>
            </a:p>
          </p:txBody>
        </p:sp>
        <p:sp>
          <p:nvSpPr>
            <p:cNvPr id="160" name="Legend3" hidden="1">
              <a:extLst>
                <a:ext uri="{FF2B5EF4-FFF2-40B4-BE49-F238E27FC236}">
                  <a16:creationId xmlns:a16="http://schemas.microsoft.com/office/drawing/2014/main" id="{67AE2924-E4A2-4C4A-92D2-3A4AF5BADB44}"/>
                </a:ext>
              </a:extLst>
            </p:cNvPr>
            <p:cNvSpPr txBox="1"/>
            <p:nvPr/>
          </p:nvSpPr>
          <p:spPr>
            <a:xfrm>
              <a:off x="10886523" y="3986614"/>
              <a:ext cx="649750" cy="215444"/>
            </a:xfrm>
            <a:prstGeom prst="rect">
              <a:avLst/>
            </a:prstGeom>
            <a:noFill/>
            <a:ln>
              <a:noFill/>
              <a:miter lim="800000"/>
            </a:ln>
          </p:spPr>
          <p:txBody>
            <a:bodyPr wrap="none" lIns="0" tIns="0" rIns="0" bIns="0" rtlCol="0" anchor="ctr" anchorCtr="0">
              <a:spAutoFit/>
            </a:bodyPr>
            <a:lstStyle/>
            <a:p>
              <a:pPr>
                <a:spcAft>
                  <a:spcPts val="450"/>
                </a:spcAft>
              </a:pPr>
              <a:r>
                <a:rPr lang="en-US" sz="1050"/>
                <a:t>Legend</a:t>
              </a:r>
            </a:p>
          </p:txBody>
        </p:sp>
        <p:sp>
          <p:nvSpPr>
            <p:cNvPr id="161" name="LineLegend3" hidden="1">
              <a:extLst>
                <a:ext uri="{FF2B5EF4-FFF2-40B4-BE49-F238E27FC236}">
                  <a16:creationId xmlns:a16="http://schemas.microsoft.com/office/drawing/2014/main" id="{005B781A-A1BE-4693-8AF5-6DB9207B35A1}"/>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050" baseline="0">
                <a:latin typeface="+mn-lt"/>
                <a:ea typeface="+mn-ea"/>
              </a:endParaRPr>
            </a:p>
          </p:txBody>
        </p:sp>
        <p:sp>
          <p:nvSpPr>
            <p:cNvPr id="162" name="LineLegend2" hidden="1">
              <a:extLst>
                <a:ext uri="{FF2B5EF4-FFF2-40B4-BE49-F238E27FC236}">
                  <a16:creationId xmlns:a16="http://schemas.microsoft.com/office/drawing/2014/main" id="{C50615F4-DFEA-4F79-A99A-0D6909166E57}"/>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050" baseline="0">
                <a:latin typeface="+mn-lt"/>
                <a:ea typeface="+mn-ea"/>
              </a:endParaRPr>
            </a:p>
          </p:txBody>
        </p:sp>
        <p:sp>
          <p:nvSpPr>
            <p:cNvPr id="163" name="LineLegend1" hidden="1">
              <a:extLst>
                <a:ext uri="{FF2B5EF4-FFF2-40B4-BE49-F238E27FC236}">
                  <a16:creationId xmlns:a16="http://schemas.microsoft.com/office/drawing/2014/main" id="{FA685332-4278-4D28-8FB7-C9800E4A8203}"/>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050" baseline="0">
                <a:latin typeface="+mn-lt"/>
                <a:ea typeface="+mn-ea"/>
              </a:endParaRPr>
            </a:p>
          </p:txBody>
        </p:sp>
      </p:grpSp>
      <p:grpSp>
        <p:nvGrpSpPr>
          <p:cNvPr id="164" name="LegendMoons" hidden="1">
            <a:extLst>
              <a:ext uri="{FF2B5EF4-FFF2-40B4-BE49-F238E27FC236}">
                <a16:creationId xmlns:a16="http://schemas.microsoft.com/office/drawing/2014/main" id="{24594767-DBBB-4272-9D0E-8D37A3081D18}"/>
              </a:ext>
            </a:extLst>
          </p:cNvPr>
          <p:cNvGrpSpPr/>
          <p:nvPr userDrawn="1"/>
        </p:nvGrpSpPr>
        <p:grpSpPr>
          <a:xfrm>
            <a:off x="8013647" y="859942"/>
            <a:ext cx="751787" cy="1298894"/>
            <a:chOff x="7716535" y="2630582"/>
            <a:chExt cx="1002382" cy="1731859"/>
          </a:xfrm>
        </p:grpSpPr>
        <p:sp>
          <p:nvSpPr>
            <p:cNvPr id="165" name="Legend1" hidden="1">
              <a:extLst>
                <a:ext uri="{FF2B5EF4-FFF2-40B4-BE49-F238E27FC236}">
                  <a16:creationId xmlns:a16="http://schemas.microsoft.com/office/drawing/2014/main" id="{C37FBB51-19DB-4CEA-B3EF-C67C35530F94}"/>
                </a:ext>
              </a:extLst>
            </p:cNvPr>
            <p:cNvSpPr txBox="1"/>
            <p:nvPr/>
          </p:nvSpPr>
          <p:spPr>
            <a:xfrm>
              <a:off x="8069167" y="2637941"/>
              <a:ext cx="649750" cy="215444"/>
            </a:xfrm>
            <a:prstGeom prst="rect">
              <a:avLst/>
            </a:prstGeom>
            <a:noFill/>
            <a:ln>
              <a:noFill/>
              <a:miter lim="800000"/>
            </a:ln>
          </p:spPr>
          <p:txBody>
            <a:bodyPr wrap="none" lIns="0" tIns="0" rIns="0" bIns="0" rtlCol="0" anchor="ctr" anchorCtr="0">
              <a:spAutoFit/>
            </a:bodyPr>
            <a:lstStyle/>
            <a:p>
              <a:pPr>
                <a:spcAft>
                  <a:spcPts val="450"/>
                </a:spcAft>
              </a:pPr>
              <a:r>
                <a:rPr lang="en-US" sz="1050"/>
                <a:t>Legend</a:t>
              </a:r>
            </a:p>
          </p:txBody>
        </p:sp>
        <p:sp>
          <p:nvSpPr>
            <p:cNvPr id="166" name="Legend2" hidden="1">
              <a:extLst>
                <a:ext uri="{FF2B5EF4-FFF2-40B4-BE49-F238E27FC236}">
                  <a16:creationId xmlns:a16="http://schemas.microsoft.com/office/drawing/2014/main" id="{B6D3719F-6662-4385-8320-0641F837BB00}"/>
                </a:ext>
              </a:extLst>
            </p:cNvPr>
            <p:cNvSpPr txBox="1"/>
            <p:nvPr/>
          </p:nvSpPr>
          <p:spPr>
            <a:xfrm>
              <a:off x="8069167" y="3013399"/>
              <a:ext cx="649750" cy="215444"/>
            </a:xfrm>
            <a:prstGeom prst="rect">
              <a:avLst/>
            </a:prstGeom>
            <a:noFill/>
            <a:ln>
              <a:noFill/>
              <a:miter lim="800000"/>
            </a:ln>
          </p:spPr>
          <p:txBody>
            <a:bodyPr wrap="none" lIns="0" tIns="0" rIns="0" bIns="0" rtlCol="0" anchor="ctr" anchorCtr="0">
              <a:spAutoFit/>
            </a:bodyPr>
            <a:lstStyle/>
            <a:p>
              <a:pPr>
                <a:spcAft>
                  <a:spcPts val="450"/>
                </a:spcAft>
              </a:pPr>
              <a:r>
                <a:rPr lang="en-US" sz="1050"/>
                <a:t>Legend</a:t>
              </a:r>
            </a:p>
          </p:txBody>
        </p:sp>
        <p:sp>
          <p:nvSpPr>
            <p:cNvPr id="167" name="Legend3" hidden="1">
              <a:extLst>
                <a:ext uri="{FF2B5EF4-FFF2-40B4-BE49-F238E27FC236}">
                  <a16:creationId xmlns:a16="http://schemas.microsoft.com/office/drawing/2014/main" id="{27C2D82B-93D6-4C0E-BD5B-455E1C762CF1}"/>
                </a:ext>
              </a:extLst>
            </p:cNvPr>
            <p:cNvSpPr txBox="1"/>
            <p:nvPr/>
          </p:nvSpPr>
          <p:spPr>
            <a:xfrm>
              <a:off x="8069167" y="3388858"/>
              <a:ext cx="649750" cy="215444"/>
            </a:xfrm>
            <a:prstGeom prst="rect">
              <a:avLst/>
            </a:prstGeom>
            <a:noFill/>
            <a:ln>
              <a:noFill/>
              <a:miter lim="800000"/>
            </a:ln>
          </p:spPr>
          <p:txBody>
            <a:bodyPr wrap="none" lIns="0" tIns="0" rIns="0" bIns="0" rtlCol="0" anchor="ctr" anchorCtr="0">
              <a:spAutoFit/>
            </a:bodyPr>
            <a:lstStyle/>
            <a:p>
              <a:pPr>
                <a:spcAft>
                  <a:spcPts val="450"/>
                </a:spcAft>
              </a:pPr>
              <a:r>
                <a:rPr lang="en-US" sz="1050"/>
                <a:t>Legend</a:t>
              </a:r>
            </a:p>
          </p:txBody>
        </p:sp>
        <p:sp>
          <p:nvSpPr>
            <p:cNvPr id="208" name="Legend4" hidden="1">
              <a:extLst>
                <a:ext uri="{FF2B5EF4-FFF2-40B4-BE49-F238E27FC236}">
                  <a16:creationId xmlns:a16="http://schemas.microsoft.com/office/drawing/2014/main" id="{FD34DBD4-91F8-4F5C-803D-5C3834AC9F2D}"/>
                </a:ext>
              </a:extLst>
            </p:cNvPr>
            <p:cNvSpPr txBox="1"/>
            <p:nvPr/>
          </p:nvSpPr>
          <p:spPr>
            <a:xfrm>
              <a:off x="8069167" y="3764317"/>
              <a:ext cx="649750" cy="215444"/>
            </a:xfrm>
            <a:prstGeom prst="rect">
              <a:avLst/>
            </a:prstGeom>
            <a:noFill/>
            <a:ln>
              <a:noFill/>
              <a:miter lim="800000"/>
            </a:ln>
          </p:spPr>
          <p:txBody>
            <a:bodyPr wrap="none" lIns="0" tIns="0" rIns="0" bIns="0" rtlCol="0" anchor="ctr" anchorCtr="0">
              <a:spAutoFit/>
            </a:bodyPr>
            <a:lstStyle/>
            <a:p>
              <a:pPr>
                <a:spcAft>
                  <a:spcPts val="450"/>
                </a:spcAft>
              </a:pPr>
              <a:r>
                <a:rPr lang="en-US" sz="1050"/>
                <a:t>Legend</a:t>
              </a:r>
            </a:p>
          </p:txBody>
        </p:sp>
        <p:sp>
          <p:nvSpPr>
            <p:cNvPr id="209" name="Legend5" hidden="1">
              <a:extLst>
                <a:ext uri="{FF2B5EF4-FFF2-40B4-BE49-F238E27FC236}">
                  <a16:creationId xmlns:a16="http://schemas.microsoft.com/office/drawing/2014/main" id="{4EB9AB0E-0A8E-433F-8EE2-7160BC80D9BC}"/>
                </a:ext>
              </a:extLst>
            </p:cNvPr>
            <p:cNvSpPr txBox="1"/>
            <p:nvPr/>
          </p:nvSpPr>
          <p:spPr>
            <a:xfrm>
              <a:off x="8069167" y="4139778"/>
              <a:ext cx="649750" cy="215444"/>
            </a:xfrm>
            <a:prstGeom prst="rect">
              <a:avLst/>
            </a:prstGeom>
            <a:noFill/>
            <a:ln>
              <a:noFill/>
              <a:miter lim="800000"/>
            </a:ln>
          </p:spPr>
          <p:txBody>
            <a:bodyPr wrap="none" lIns="0" tIns="0" rIns="0" bIns="0" rtlCol="0" anchor="ctr" anchorCtr="0">
              <a:spAutoFit/>
            </a:bodyPr>
            <a:lstStyle/>
            <a:p>
              <a:pPr>
                <a:spcAft>
                  <a:spcPts val="450"/>
                </a:spcAft>
              </a:pPr>
              <a:r>
                <a:rPr lang="en-US" sz="1050"/>
                <a:t>Legend</a:t>
              </a:r>
            </a:p>
          </p:txBody>
        </p:sp>
        <p:grpSp>
          <p:nvGrpSpPr>
            <p:cNvPr id="210" name="MoonLegend1" hidden="1">
              <a:extLst>
                <a:ext uri="{FF2B5EF4-FFF2-40B4-BE49-F238E27FC236}">
                  <a16:creationId xmlns:a16="http://schemas.microsoft.com/office/drawing/2014/main" id="{A58788C7-8655-493F-A3B0-84CD25561E8D}"/>
                </a:ext>
              </a:extLst>
            </p:cNvPr>
            <p:cNvGrpSpPr>
              <a:grpSpLocks noChangeAspect="1"/>
            </p:cNvGrpSpPr>
            <p:nvPr>
              <p:custDataLst>
                <p:tags r:id="rId27"/>
              </p:custDataLst>
            </p:nvPr>
          </p:nvGrpSpPr>
          <p:grpSpPr>
            <a:xfrm>
              <a:off x="7716535" y="2630582"/>
              <a:ext cx="228600" cy="228600"/>
              <a:chOff x="762000" y="1270000"/>
              <a:chExt cx="254000" cy="254000"/>
            </a:xfrm>
          </p:grpSpPr>
          <p:sp>
            <p:nvSpPr>
              <p:cNvPr id="223" name="Oval 222" hidden="1">
                <a:extLst>
                  <a:ext uri="{FF2B5EF4-FFF2-40B4-BE49-F238E27FC236}">
                    <a16:creationId xmlns:a16="http://schemas.microsoft.com/office/drawing/2014/main" id="{E70CB39C-27B7-4D77-B3CF-96D93765A361}"/>
                  </a:ext>
                </a:extLst>
              </p:cNvPr>
              <p:cNvSpPr/>
              <p:nvPr>
                <p:custDataLst>
                  <p:tags r:id="rId40"/>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tx1"/>
                  </a:solidFill>
                </a:endParaRPr>
              </a:p>
            </p:txBody>
          </p:sp>
          <p:sp>
            <p:nvSpPr>
              <p:cNvPr id="224" name="Arc 223" hidden="1">
                <a:extLst>
                  <a:ext uri="{FF2B5EF4-FFF2-40B4-BE49-F238E27FC236}">
                    <a16:creationId xmlns:a16="http://schemas.microsoft.com/office/drawing/2014/main" id="{8721D87E-262C-43E4-B35C-FF29B309BEC4}"/>
                  </a:ext>
                </a:extLst>
              </p:cNvPr>
              <p:cNvSpPr/>
              <p:nvPr>
                <p:custDataLst>
                  <p:tags r:id="rId41"/>
                </p:custDataLst>
              </p:nvPr>
            </p:nvSpPr>
            <p:spPr>
              <a:xfrm>
                <a:off x="762000" y="1270000"/>
                <a:ext cx="254000" cy="254000"/>
              </a:xfrm>
              <a:prstGeom prst="arc">
                <a:avLst>
                  <a:gd name="adj1" fmla="val 16200000"/>
                  <a:gd name="adj2" fmla="val 54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50"/>
              </a:p>
            </p:txBody>
          </p:sp>
        </p:grpSp>
        <p:grpSp>
          <p:nvGrpSpPr>
            <p:cNvPr id="211" name="MoonLegend2" hidden="1">
              <a:extLst>
                <a:ext uri="{FF2B5EF4-FFF2-40B4-BE49-F238E27FC236}">
                  <a16:creationId xmlns:a16="http://schemas.microsoft.com/office/drawing/2014/main" id="{627D0BB0-84BB-4E1A-911B-6817B73B672B}"/>
                </a:ext>
              </a:extLst>
            </p:cNvPr>
            <p:cNvGrpSpPr>
              <a:grpSpLocks noChangeAspect="1"/>
            </p:cNvGrpSpPr>
            <p:nvPr>
              <p:custDataLst>
                <p:tags r:id="rId28"/>
              </p:custDataLst>
            </p:nvPr>
          </p:nvGrpSpPr>
          <p:grpSpPr>
            <a:xfrm>
              <a:off x="7716535" y="3006395"/>
              <a:ext cx="228600" cy="228600"/>
              <a:chOff x="762000" y="1270000"/>
              <a:chExt cx="254000" cy="254000"/>
            </a:xfrm>
          </p:grpSpPr>
          <p:sp>
            <p:nvSpPr>
              <p:cNvPr id="221" name="Oval 220" hidden="1">
                <a:extLst>
                  <a:ext uri="{FF2B5EF4-FFF2-40B4-BE49-F238E27FC236}">
                    <a16:creationId xmlns:a16="http://schemas.microsoft.com/office/drawing/2014/main" id="{9B45199C-CBD0-45AD-89FB-981D0865EC98}"/>
                  </a:ext>
                </a:extLst>
              </p:cNvPr>
              <p:cNvSpPr/>
              <p:nvPr>
                <p:custDataLst>
                  <p:tags r:id="rId38"/>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tx1"/>
                  </a:solidFill>
                </a:endParaRPr>
              </a:p>
            </p:txBody>
          </p:sp>
          <p:sp>
            <p:nvSpPr>
              <p:cNvPr id="222" name="Arc 221" hidden="1">
                <a:extLst>
                  <a:ext uri="{FF2B5EF4-FFF2-40B4-BE49-F238E27FC236}">
                    <a16:creationId xmlns:a16="http://schemas.microsoft.com/office/drawing/2014/main" id="{0858C240-10E8-44C8-875B-970BFE53DD35}"/>
                  </a:ext>
                </a:extLst>
              </p:cNvPr>
              <p:cNvSpPr/>
              <p:nvPr>
                <p:custDataLst>
                  <p:tags r:id="rId39"/>
                </p:custDataLst>
              </p:nvPr>
            </p:nvSpPr>
            <p:spPr>
              <a:xfrm>
                <a:off x="762000" y="1270000"/>
                <a:ext cx="254000" cy="254000"/>
              </a:xfrm>
              <a:prstGeom prst="arc">
                <a:avLst>
                  <a:gd name="adj1" fmla="val 16200000"/>
                  <a:gd name="adj2" fmla="val 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50"/>
              </a:p>
            </p:txBody>
          </p:sp>
        </p:grpSp>
        <p:grpSp>
          <p:nvGrpSpPr>
            <p:cNvPr id="212" name="MoonLegend3" hidden="1">
              <a:extLst>
                <a:ext uri="{FF2B5EF4-FFF2-40B4-BE49-F238E27FC236}">
                  <a16:creationId xmlns:a16="http://schemas.microsoft.com/office/drawing/2014/main" id="{522FFF37-E680-482E-B34D-9EBC616EFDA3}"/>
                </a:ext>
              </a:extLst>
            </p:cNvPr>
            <p:cNvGrpSpPr>
              <a:grpSpLocks noChangeAspect="1"/>
            </p:cNvGrpSpPr>
            <p:nvPr>
              <p:custDataLst>
                <p:tags r:id="rId29"/>
              </p:custDataLst>
            </p:nvPr>
          </p:nvGrpSpPr>
          <p:grpSpPr>
            <a:xfrm>
              <a:off x="7716535" y="3382210"/>
              <a:ext cx="228600" cy="228600"/>
              <a:chOff x="762000" y="1270000"/>
              <a:chExt cx="254000" cy="254000"/>
            </a:xfrm>
          </p:grpSpPr>
          <p:sp>
            <p:nvSpPr>
              <p:cNvPr id="219" name="Oval 218" hidden="1">
                <a:extLst>
                  <a:ext uri="{FF2B5EF4-FFF2-40B4-BE49-F238E27FC236}">
                    <a16:creationId xmlns:a16="http://schemas.microsoft.com/office/drawing/2014/main" id="{2C154211-97C6-4A81-A75A-5F2737AF4691}"/>
                  </a:ext>
                </a:extLst>
              </p:cNvPr>
              <p:cNvSpPr/>
              <p:nvPr>
                <p:custDataLst>
                  <p:tags r:id="rId36"/>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tx1"/>
                  </a:solidFill>
                </a:endParaRPr>
              </a:p>
            </p:txBody>
          </p:sp>
          <p:sp>
            <p:nvSpPr>
              <p:cNvPr id="220" name="Arc 219" hidden="1">
                <a:extLst>
                  <a:ext uri="{FF2B5EF4-FFF2-40B4-BE49-F238E27FC236}">
                    <a16:creationId xmlns:a16="http://schemas.microsoft.com/office/drawing/2014/main" id="{64918163-7AD8-4CFF-9B75-267A206B9016}"/>
                  </a:ext>
                </a:extLst>
              </p:cNvPr>
              <p:cNvSpPr/>
              <p:nvPr>
                <p:custDataLst>
                  <p:tags r:id="rId37"/>
                </p:custDataLst>
              </p:nvPr>
            </p:nvSpPr>
            <p:spPr>
              <a:xfrm>
                <a:off x="762000" y="1270000"/>
                <a:ext cx="254000" cy="254000"/>
              </a:xfrm>
              <a:prstGeom prst="arc">
                <a:avLst>
                  <a:gd name="adj1" fmla="val 16200000"/>
                  <a:gd name="adj2" fmla="val 54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50"/>
              </a:p>
            </p:txBody>
          </p:sp>
        </p:grpSp>
        <p:grpSp>
          <p:nvGrpSpPr>
            <p:cNvPr id="213" name="MoonLegend4" hidden="1">
              <a:extLst>
                <a:ext uri="{FF2B5EF4-FFF2-40B4-BE49-F238E27FC236}">
                  <a16:creationId xmlns:a16="http://schemas.microsoft.com/office/drawing/2014/main" id="{C437C974-D9C9-4D0C-9C61-30A70B16754D}"/>
                </a:ext>
              </a:extLst>
            </p:cNvPr>
            <p:cNvGrpSpPr>
              <a:grpSpLocks noChangeAspect="1"/>
            </p:cNvGrpSpPr>
            <p:nvPr>
              <p:custDataLst>
                <p:tags r:id="rId30"/>
              </p:custDataLst>
            </p:nvPr>
          </p:nvGrpSpPr>
          <p:grpSpPr>
            <a:xfrm>
              <a:off x="7716535" y="3758025"/>
              <a:ext cx="228600" cy="228600"/>
              <a:chOff x="762000" y="1270000"/>
              <a:chExt cx="254000" cy="254000"/>
            </a:xfrm>
          </p:grpSpPr>
          <p:sp>
            <p:nvSpPr>
              <p:cNvPr id="217" name="Oval 216" hidden="1">
                <a:extLst>
                  <a:ext uri="{FF2B5EF4-FFF2-40B4-BE49-F238E27FC236}">
                    <a16:creationId xmlns:a16="http://schemas.microsoft.com/office/drawing/2014/main" id="{8559CC2C-EA7E-4BC5-8BC4-060504865684}"/>
                  </a:ext>
                </a:extLst>
              </p:cNvPr>
              <p:cNvSpPr/>
              <p:nvPr>
                <p:custDataLst>
                  <p:tags r:id="rId34"/>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tx1"/>
                  </a:solidFill>
                </a:endParaRPr>
              </a:p>
            </p:txBody>
          </p:sp>
          <p:sp>
            <p:nvSpPr>
              <p:cNvPr id="218" name="Arc 217" hidden="1">
                <a:extLst>
                  <a:ext uri="{FF2B5EF4-FFF2-40B4-BE49-F238E27FC236}">
                    <a16:creationId xmlns:a16="http://schemas.microsoft.com/office/drawing/2014/main" id="{EC021C22-F492-4BA1-AEDE-96BB7430C8AF}"/>
                  </a:ext>
                </a:extLst>
              </p:cNvPr>
              <p:cNvSpPr/>
              <p:nvPr>
                <p:custDataLst>
                  <p:tags r:id="rId35"/>
                </p:custDataLst>
              </p:nvPr>
            </p:nvSpPr>
            <p:spPr>
              <a:xfrm>
                <a:off x="762000" y="1270000"/>
                <a:ext cx="254000" cy="254000"/>
              </a:xfrm>
              <a:prstGeom prst="arc">
                <a:avLst>
                  <a:gd name="adj1" fmla="val 16200000"/>
                  <a:gd name="adj2" fmla="val 108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50"/>
              </a:p>
            </p:txBody>
          </p:sp>
        </p:grpSp>
        <p:grpSp>
          <p:nvGrpSpPr>
            <p:cNvPr id="214" name="MoonLegend5" hidden="1">
              <a:extLst>
                <a:ext uri="{FF2B5EF4-FFF2-40B4-BE49-F238E27FC236}">
                  <a16:creationId xmlns:a16="http://schemas.microsoft.com/office/drawing/2014/main" id="{043D575F-4CD8-4E59-9F25-92A2964DC7DE}"/>
                </a:ext>
              </a:extLst>
            </p:cNvPr>
            <p:cNvGrpSpPr>
              <a:grpSpLocks noChangeAspect="1"/>
            </p:cNvGrpSpPr>
            <p:nvPr>
              <p:custDataLst>
                <p:tags r:id="rId31"/>
              </p:custDataLst>
            </p:nvPr>
          </p:nvGrpSpPr>
          <p:grpSpPr>
            <a:xfrm>
              <a:off x="7716535" y="4133841"/>
              <a:ext cx="228600" cy="228600"/>
              <a:chOff x="762000" y="1270000"/>
              <a:chExt cx="254000" cy="254000"/>
            </a:xfrm>
          </p:grpSpPr>
          <p:sp>
            <p:nvSpPr>
              <p:cNvPr id="215" name="Oval 214" hidden="1">
                <a:extLst>
                  <a:ext uri="{FF2B5EF4-FFF2-40B4-BE49-F238E27FC236}">
                    <a16:creationId xmlns:a16="http://schemas.microsoft.com/office/drawing/2014/main" id="{90796607-D44C-4A56-B866-9D78C7A76CDC}"/>
                  </a:ext>
                </a:extLst>
              </p:cNvPr>
              <p:cNvSpPr/>
              <p:nvPr>
                <p:custDataLst>
                  <p:tags r:id="rId32"/>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tx1"/>
                  </a:solidFill>
                </a:endParaRPr>
              </a:p>
            </p:txBody>
          </p:sp>
          <p:sp>
            <p:nvSpPr>
              <p:cNvPr id="216" name="Arc 215" hidden="1">
                <a:extLst>
                  <a:ext uri="{FF2B5EF4-FFF2-40B4-BE49-F238E27FC236}">
                    <a16:creationId xmlns:a16="http://schemas.microsoft.com/office/drawing/2014/main" id="{62ECA50D-FB6C-41BB-AB0C-F06A6513738E}"/>
                  </a:ext>
                </a:extLst>
              </p:cNvPr>
              <p:cNvSpPr/>
              <p:nvPr>
                <p:custDataLst>
                  <p:tags r:id="rId33"/>
                </p:custDataLst>
              </p:nvPr>
            </p:nvSpPr>
            <p:spPr>
              <a:xfrm>
                <a:off x="762000" y="1270000"/>
                <a:ext cx="254000" cy="254000"/>
              </a:xfrm>
              <a:prstGeom prst="arc">
                <a:avLst>
                  <a:gd name="adj1" fmla="val 16200000"/>
                  <a:gd name="adj2" fmla="val 162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50"/>
              </a:p>
            </p:txBody>
          </p:sp>
        </p:grpSp>
      </p:grpSp>
      <p:sp>
        <p:nvSpPr>
          <p:cNvPr id="144" name="TextBox 143">
            <a:extLst>
              <a:ext uri="{FF2B5EF4-FFF2-40B4-BE49-F238E27FC236}">
                <a16:creationId xmlns:a16="http://schemas.microsoft.com/office/drawing/2014/main" id="{1549AB1F-0981-4755-A124-EF73934A2C88}"/>
              </a:ext>
            </a:extLst>
          </p:cNvPr>
          <p:cNvSpPr txBox="1"/>
          <p:nvPr userDrawn="1"/>
        </p:nvSpPr>
        <p:spPr>
          <a:xfrm>
            <a:off x="416052" y="5015755"/>
            <a:ext cx="992259" cy="92333"/>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600"/>
              <a:t>© 2021 YMCA of the USA</a:t>
            </a:r>
          </a:p>
        </p:txBody>
      </p:sp>
    </p:spTree>
    <p:extLst>
      <p:ext uri="{BB962C8B-B14F-4D97-AF65-F5344CB8AC3E}">
        <p14:creationId xmlns:p14="http://schemas.microsoft.com/office/powerpoint/2010/main" val="3192694277"/>
      </p:ext>
    </p:extLst>
  </p:cSld>
  <p:clrMap bg1="lt1" tx1="dk1" bg2="lt2" tx2="dk2" accent1="accent1" accent2="accent2" accent3="accent3" accent4="accent4" accent5="accent5" accent6="accent6" hlink="hlink" folHlink="folHlink"/>
  <p:sldLayoutIdLst>
    <p:sldLayoutId id="2147484209" r:id="rId1"/>
    <p:sldLayoutId id="2147484210" r:id="rId2"/>
    <p:sldLayoutId id="2147484211" r:id="rId3"/>
    <p:sldLayoutId id="2147484212" r:id="rId4"/>
    <p:sldLayoutId id="2147484213" r:id="rId5"/>
    <p:sldLayoutId id="2147484214" r:id="rId6"/>
    <p:sldLayoutId id="2147484215" r:id="rId7"/>
    <p:sldLayoutId id="2147484216" r:id="rId8"/>
    <p:sldLayoutId id="2147484217" r:id="rId9"/>
    <p:sldLayoutId id="2147484218" r:id="rId10"/>
    <p:sldLayoutId id="2147484219" r:id="rId11"/>
    <p:sldLayoutId id="2147484220" r:id="rId12"/>
    <p:sldLayoutId id="2147484221" r:id="rId13"/>
    <p:sldLayoutId id="2147484222" r:id="rId14"/>
    <p:sldLayoutId id="2147484223" r:id="rId15"/>
    <p:sldLayoutId id="2147484224" r:id="rId16"/>
    <p:sldLayoutId id="2147484225" r:id="rId17"/>
    <p:sldLayoutId id="2147484226" r:id="rId18"/>
    <p:sldLayoutId id="2147484227" r:id="rId19"/>
  </p:sldLayoutIdLst>
  <p:txStyles>
    <p:titleStyle>
      <a:lvl1pPr algn="l" defTabSz="685800" rtl="0" eaLnBrk="1" latinLnBrk="0" hangingPunct="1">
        <a:lnSpc>
          <a:spcPct val="100000"/>
        </a:lnSpc>
        <a:spcBef>
          <a:spcPct val="0"/>
        </a:spcBef>
        <a:buNone/>
        <a:defRPr lang="en-US" sz="1875" b="1" kern="1200" cap="all" spc="0" baseline="0" dirty="0">
          <a:ln w="6350" cap="flat">
            <a:noFill/>
            <a:miter lim="800000"/>
          </a:ln>
          <a:solidFill>
            <a:schemeClr val="tx1"/>
          </a:solidFill>
          <a:latin typeface="+mj-lt"/>
          <a:ea typeface="+mj-ea"/>
          <a:cs typeface="+mj-cs"/>
        </a:defRPr>
      </a:lvl1pPr>
    </p:titleStyle>
    <p:bodyStyle>
      <a:lvl1pPr marL="0" indent="0" algn="l" defTabSz="685800" rtl="0" eaLnBrk="1" latinLnBrk="0" hangingPunct="1">
        <a:lnSpc>
          <a:spcPct val="100000"/>
        </a:lnSpc>
        <a:spcBef>
          <a:spcPts val="225"/>
        </a:spcBef>
        <a:spcAft>
          <a:spcPts val="225"/>
        </a:spcAft>
        <a:buClr>
          <a:schemeClr val="tx1"/>
        </a:buClr>
        <a:buSzPct val="100000"/>
        <a:buFont typeface="Segoe UI" panose="020B0502040204020203" pitchFamily="34" charset="0"/>
        <a:buChar char="​"/>
        <a:defRPr sz="1200" kern="1200">
          <a:solidFill>
            <a:schemeClr val="tx1"/>
          </a:solidFill>
          <a:latin typeface="+mn-lt"/>
          <a:ea typeface="+mn-ea"/>
          <a:cs typeface="Arial" panose="020B0604020202020204" pitchFamily="34" charset="0"/>
        </a:defRPr>
      </a:lvl1pPr>
      <a:lvl2pPr marL="171450" indent="-169069" algn="l" defTabSz="685800" rtl="0" eaLnBrk="1" latinLnBrk="0" hangingPunct="1">
        <a:lnSpc>
          <a:spcPct val="100000"/>
        </a:lnSpc>
        <a:spcBef>
          <a:spcPts val="0"/>
        </a:spcBef>
        <a:spcAft>
          <a:spcPts val="225"/>
        </a:spcAft>
        <a:buClr>
          <a:schemeClr val="tx1"/>
        </a:buClr>
        <a:buSzPct val="110000"/>
        <a:buFont typeface="Wingdings" panose="05000000000000000000" pitchFamily="2" charset="2"/>
        <a:buChar char=""/>
        <a:defRPr sz="1200" kern="1200">
          <a:solidFill>
            <a:schemeClr val="tx1"/>
          </a:solidFill>
          <a:latin typeface="+mn-lt"/>
          <a:ea typeface="+mn-ea"/>
          <a:cs typeface="Arial" panose="020B0604020202020204" pitchFamily="34" charset="0"/>
        </a:defRPr>
      </a:lvl2pPr>
      <a:lvl3pPr marL="332185" indent="-160735" algn="l" defTabSz="685800" rtl="0" eaLnBrk="1" latinLnBrk="0" hangingPunct="1">
        <a:lnSpc>
          <a:spcPct val="100000"/>
        </a:lnSpc>
        <a:spcBef>
          <a:spcPts val="0"/>
        </a:spcBef>
        <a:spcAft>
          <a:spcPts val="225"/>
        </a:spcAft>
        <a:buClr>
          <a:schemeClr val="tx1"/>
        </a:buClr>
        <a:buSzPct val="110000"/>
        <a:buFont typeface="Arial" panose="020B0604020202020204" pitchFamily="34" charset="0"/>
        <a:buChar char="‒"/>
        <a:defRPr sz="1200" kern="1200">
          <a:solidFill>
            <a:schemeClr val="tx1"/>
          </a:solidFill>
          <a:latin typeface="+mn-lt"/>
          <a:ea typeface="+mn-ea"/>
          <a:cs typeface="Arial" panose="020B0604020202020204" pitchFamily="34" charset="0"/>
        </a:defRPr>
      </a:lvl3pPr>
      <a:lvl4pPr marL="448866" indent="-114300" algn="l" defTabSz="685800" rtl="0" eaLnBrk="1" latinLnBrk="0" hangingPunct="1">
        <a:lnSpc>
          <a:spcPct val="100000"/>
        </a:lnSpc>
        <a:spcBef>
          <a:spcPts val="0"/>
        </a:spcBef>
        <a:spcAft>
          <a:spcPts val="225"/>
        </a:spcAft>
        <a:buClr>
          <a:schemeClr val="tx1"/>
        </a:buClr>
        <a:buSzPct val="100000"/>
        <a:buFont typeface="Arial" panose="020B0604020202020204" pitchFamily="34" charset="0"/>
        <a:buChar char="•"/>
        <a:defRPr sz="1200" kern="1200">
          <a:solidFill>
            <a:schemeClr val="tx1"/>
          </a:solidFill>
          <a:latin typeface="+mn-lt"/>
          <a:ea typeface="+mn-ea"/>
          <a:cs typeface="Arial" panose="020B0604020202020204" pitchFamily="34" charset="0"/>
        </a:defRPr>
      </a:lvl4pPr>
      <a:lvl5pPr marL="613172" indent="-110729" algn="l" defTabSz="685800" rtl="0" eaLnBrk="1" latinLnBrk="0" hangingPunct="1">
        <a:lnSpc>
          <a:spcPct val="100000"/>
        </a:lnSpc>
        <a:spcBef>
          <a:spcPts val="0"/>
        </a:spcBef>
        <a:spcAft>
          <a:spcPts val="225"/>
        </a:spcAft>
        <a:buClr>
          <a:schemeClr val="tx1"/>
        </a:buClr>
        <a:buSzPct val="100000"/>
        <a:buFont typeface="Arial" panose="020B0604020202020204" pitchFamily="34" charset="0"/>
        <a:buChar char="̶"/>
        <a:defRPr sz="1200" kern="1200">
          <a:solidFill>
            <a:schemeClr val="tx1"/>
          </a:solidFill>
          <a:latin typeface="+mn-lt"/>
          <a:ea typeface="+mn-ea"/>
          <a:cs typeface="Arial" panose="020B0604020202020204" pitchFamily="34" charset="0"/>
        </a:defRPr>
      </a:lvl5pPr>
      <a:lvl6pPr marL="814388" indent="-128588" algn="l" defTabSz="685800" rtl="0" eaLnBrk="1" latinLnBrk="0" hangingPunct="1">
        <a:lnSpc>
          <a:spcPct val="100000"/>
        </a:lnSpc>
        <a:spcBef>
          <a:spcPts val="0"/>
        </a:spcBef>
        <a:spcAft>
          <a:spcPts val="225"/>
        </a:spcAft>
        <a:buSzPct val="100000"/>
        <a:buFont typeface="Arial" panose="020B0604020202020204" pitchFamily="34" charset="0"/>
        <a:buChar char="▫"/>
        <a:defRPr sz="1200" kern="1200">
          <a:solidFill>
            <a:schemeClr val="tx1"/>
          </a:solidFill>
          <a:latin typeface="+mn-lt"/>
          <a:ea typeface="+mn-ea"/>
          <a:cs typeface="Arial" panose="020B0604020202020204" pitchFamily="34" charset="0"/>
        </a:defRPr>
      </a:lvl6pPr>
      <a:lvl7pPr marL="814388" indent="-128588" algn="l" defTabSz="685800" rtl="0" eaLnBrk="1" latinLnBrk="0" hangingPunct="1">
        <a:lnSpc>
          <a:spcPct val="100000"/>
        </a:lnSpc>
        <a:spcBef>
          <a:spcPts val="0"/>
        </a:spcBef>
        <a:spcAft>
          <a:spcPts val="225"/>
        </a:spcAft>
        <a:buSzPct val="100000"/>
        <a:buFont typeface="Arial" panose="020B0604020202020204" pitchFamily="34" charset="0"/>
        <a:buChar char="▫"/>
        <a:defRPr sz="1200" kern="1200">
          <a:solidFill>
            <a:schemeClr val="tx1"/>
          </a:solidFill>
          <a:latin typeface="+mn-lt"/>
          <a:ea typeface="+mn-ea"/>
          <a:cs typeface="Arial" panose="020B0604020202020204" pitchFamily="34" charset="0"/>
        </a:defRPr>
      </a:lvl7pPr>
      <a:lvl8pPr marL="814388" indent="-128588" algn="l" defTabSz="685800" rtl="0" eaLnBrk="1" latinLnBrk="0" hangingPunct="1">
        <a:lnSpc>
          <a:spcPct val="100000"/>
        </a:lnSpc>
        <a:spcBef>
          <a:spcPts val="0"/>
        </a:spcBef>
        <a:spcAft>
          <a:spcPts val="225"/>
        </a:spcAft>
        <a:buSzPct val="100000"/>
        <a:buFont typeface="Arial" panose="020B0604020202020204" pitchFamily="34" charset="0"/>
        <a:buChar char="▫"/>
        <a:defRPr sz="1200" kern="1200">
          <a:solidFill>
            <a:schemeClr val="tx1"/>
          </a:solidFill>
          <a:latin typeface="+mn-lt"/>
          <a:ea typeface="+mn-ea"/>
          <a:cs typeface="Arial" panose="020B0604020202020204" pitchFamily="34" charset="0"/>
        </a:defRPr>
      </a:lvl8pPr>
      <a:lvl9pPr marL="814388" indent="-128588" algn="l" defTabSz="685800" rtl="0" eaLnBrk="1" latinLnBrk="0" hangingPunct="1">
        <a:lnSpc>
          <a:spcPct val="100000"/>
        </a:lnSpc>
        <a:spcBef>
          <a:spcPts val="0"/>
        </a:spcBef>
        <a:spcAft>
          <a:spcPts val="225"/>
        </a:spcAft>
        <a:buSzPct val="100000"/>
        <a:buFont typeface="Arial" panose="020B0604020202020204" pitchFamily="34" charset="0"/>
        <a:buChar char="▫"/>
        <a:defRPr sz="1200" kern="1200">
          <a:solidFill>
            <a:schemeClr val="tx1"/>
          </a:solidFill>
          <a:latin typeface="+mn-lt"/>
          <a:ea typeface="+mn-ea"/>
          <a:cs typeface="Arial" panose="020B0604020202020204" pitchFamily="34" charset="0"/>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68">
          <p15:clr>
            <a:srgbClr val="5ACBF0"/>
          </p15:clr>
        </p15:guide>
        <p15:guide id="3" orient="horz" pos="3912">
          <p15:clr>
            <a:srgbClr val="5ACBF0"/>
          </p15:clr>
        </p15:guide>
        <p15:guide id="4" orient="horz" pos="1075">
          <p15:clr>
            <a:srgbClr val="F26B43"/>
          </p15:clr>
        </p15:guide>
        <p15:guide id="5" pos="7329">
          <p15:clr>
            <a:srgbClr val="F26B43"/>
          </p15:clr>
        </p15:guide>
        <p15:guide id="6" pos="345">
          <p15:clr>
            <a:srgbClr val="F26B43"/>
          </p15:clr>
        </p15:guide>
        <p15:guide id="8" orient="horz" pos="4063">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328613" y="246468"/>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black">
          <a:xfrm>
            <a:off x="354022" y="1304933"/>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black">
          <a:xfrm>
            <a:off x="350840" y="4767263"/>
            <a:ext cx="409575" cy="1631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6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a:p>
        </p:txBody>
      </p:sp>
      <p:sp>
        <p:nvSpPr>
          <p:cNvPr id="1034" name="Rectangle 10"/>
          <p:cNvSpPr>
            <a:spLocks noGrp="1" noChangeArrowheads="1"/>
          </p:cNvSpPr>
          <p:nvPr>
            <p:ph type="ftr" sz="quarter" idx="3"/>
          </p:nvPr>
        </p:nvSpPr>
        <p:spPr bwMode="black">
          <a:xfrm>
            <a:off x="568334" y="4767262"/>
            <a:ext cx="8137525" cy="2155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600">
                <a:solidFill>
                  <a:schemeClr val="tx2"/>
                </a:solidFill>
              </a:defRPr>
            </a:lvl1pPr>
          </a:lstStyle>
          <a:p>
            <a:endParaRPr lang="en-US"/>
          </a:p>
        </p:txBody>
      </p:sp>
    </p:spTree>
    <p:extLst>
      <p:ext uri="{BB962C8B-B14F-4D97-AF65-F5344CB8AC3E}">
        <p14:creationId xmlns:p14="http://schemas.microsoft.com/office/powerpoint/2010/main" val="649656769"/>
      </p:ext>
    </p:extLst>
  </p:cSld>
  <p:clrMap bg1="lt1" tx1="dk1" bg2="lt2" tx2="dk2" accent1="accent1" accent2="accent2" accent3="accent3" accent4="accent4" accent5="accent5" accent6="accent6" hlink="hlink" folHlink="folHlink"/>
  <p:sldLayoutIdLst>
    <p:sldLayoutId id="2147484229" r:id="rId1"/>
    <p:sldLayoutId id="2147484230" r:id="rId2"/>
    <p:sldLayoutId id="2147484231" r:id="rId3"/>
    <p:sldLayoutId id="2147484232" r:id="rId4"/>
    <p:sldLayoutId id="2147484233" r:id="rId5"/>
    <p:sldLayoutId id="2147484234" r:id="rId6"/>
    <p:sldLayoutId id="2147484235" r:id="rId7"/>
    <p:sldLayoutId id="2147484236" r:id="rId8"/>
    <p:sldLayoutId id="2147484237" r:id="rId9"/>
    <p:sldLayoutId id="2147484238" r:id="rId10"/>
    <p:sldLayoutId id="2147484239" r:id="rId11"/>
    <p:sldLayoutId id="2147484240" r:id="rId12"/>
    <p:sldLayoutId id="2147484241" r:id="rId13"/>
    <p:sldLayoutId id="2147484242" r:id="rId14"/>
    <p:sldLayoutId id="2147484243" r:id="rId15"/>
    <p:sldLayoutId id="2147484244" r:id="rId16"/>
    <p:sldLayoutId id="2147484245" r:id="rId17"/>
  </p:sldLayoutIdLst>
  <p:hf hdr="0" ftr="0" dt="0"/>
  <p:txStyles>
    <p:titleStyle>
      <a:lvl1pPr algn="l" rtl="0" eaLnBrk="1" fontAlgn="base" hangingPunct="1">
        <a:spcBef>
          <a:spcPct val="0"/>
        </a:spcBef>
        <a:spcAft>
          <a:spcPct val="0"/>
        </a:spcAft>
        <a:defRPr sz="1950" b="1" cap="all" baseline="0">
          <a:solidFill>
            <a:schemeClr val="accent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0"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64"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496"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28"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167847" indent="-166656" algn="l" rtl="0" eaLnBrk="1" fontAlgn="base" hangingPunct="1">
        <a:spcBef>
          <a:spcPct val="100000"/>
        </a:spcBef>
        <a:spcAft>
          <a:spcPct val="0"/>
        </a:spcAft>
        <a:buSzPct val="80000"/>
        <a:buChar char="•"/>
        <a:defRPr>
          <a:solidFill>
            <a:schemeClr val="tx2"/>
          </a:solidFill>
          <a:latin typeface="+mn-lt"/>
          <a:ea typeface="+mn-ea"/>
        </a:defRPr>
      </a:lvl2pPr>
      <a:lvl3pPr marL="520200" indent="-171418" algn="l" rtl="0" eaLnBrk="1" fontAlgn="base" hangingPunct="1">
        <a:spcBef>
          <a:spcPct val="25000"/>
        </a:spcBef>
        <a:spcAft>
          <a:spcPct val="0"/>
        </a:spcAft>
        <a:buChar char="–"/>
        <a:defRPr>
          <a:solidFill>
            <a:schemeClr val="tx2"/>
          </a:solidFill>
          <a:latin typeface="+mn-lt"/>
          <a:ea typeface="+mn-ea"/>
        </a:defRPr>
      </a:lvl3pPr>
      <a:lvl4pPr marL="840413" indent="-171418" algn="l" rtl="0" eaLnBrk="1" fontAlgn="base" hangingPunct="1">
        <a:spcBef>
          <a:spcPct val="25000"/>
        </a:spcBef>
        <a:spcAft>
          <a:spcPct val="0"/>
        </a:spcAft>
        <a:buSzPct val="80000"/>
        <a:buChar char="•"/>
        <a:defRPr>
          <a:solidFill>
            <a:schemeClr val="tx2"/>
          </a:solidFill>
          <a:latin typeface="+mn-lt"/>
          <a:ea typeface="+mn-ea"/>
        </a:defRPr>
      </a:lvl4pPr>
      <a:lvl5pPr marL="1205864" indent="-171418" algn="l" rtl="0" eaLnBrk="1" fontAlgn="base" hangingPunct="1">
        <a:spcBef>
          <a:spcPct val="25000"/>
        </a:spcBef>
        <a:spcAft>
          <a:spcPct val="0"/>
        </a:spcAft>
        <a:buChar char="–"/>
        <a:defRPr>
          <a:solidFill>
            <a:schemeClr val="tx2"/>
          </a:solidFill>
          <a:latin typeface="+mn-lt"/>
          <a:ea typeface="+mn-ea"/>
        </a:defRPr>
      </a:lvl5pPr>
      <a:lvl6pPr marL="1548692" indent="-171418" algn="l" rtl="0" eaLnBrk="1" fontAlgn="base" hangingPunct="1">
        <a:spcBef>
          <a:spcPct val="25000"/>
        </a:spcBef>
        <a:spcAft>
          <a:spcPct val="0"/>
        </a:spcAft>
        <a:buChar char="–"/>
        <a:defRPr>
          <a:solidFill>
            <a:schemeClr val="bg2"/>
          </a:solidFill>
          <a:latin typeface="+mn-lt"/>
          <a:ea typeface="+mn-ea"/>
        </a:defRPr>
      </a:lvl6pPr>
      <a:lvl7pPr marL="1891528" indent="-171418" algn="l" rtl="0" eaLnBrk="1" fontAlgn="base" hangingPunct="1">
        <a:spcBef>
          <a:spcPct val="25000"/>
        </a:spcBef>
        <a:spcAft>
          <a:spcPct val="0"/>
        </a:spcAft>
        <a:buChar char="–"/>
        <a:defRPr>
          <a:solidFill>
            <a:schemeClr val="bg2"/>
          </a:solidFill>
          <a:latin typeface="+mn-lt"/>
          <a:ea typeface="+mn-ea"/>
        </a:defRPr>
      </a:lvl7pPr>
      <a:lvl8pPr marL="2234360" indent="-171418" algn="l" rtl="0" eaLnBrk="1" fontAlgn="base" hangingPunct="1">
        <a:spcBef>
          <a:spcPct val="25000"/>
        </a:spcBef>
        <a:spcAft>
          <a:spcPct val="0"/>
        </a:spcAft>
        <a:buChar char="–"/>
        <a:defRPr>
          <a:solidFill>
            <a:schemeClr val="bg2"/>
          </a:solidFill>
          <a:latin typeface="+mn-lt"/>
          <a:ea typeface="+mn-ea"/>
        </a:defRPr>
      </a:lvl8pPr>
      <a:lvl9pPr marL="2577188" indent="-171418"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0" rtl="0" eaLnBrk="1" latinLnBrk="0" hangingPunct="1">
        <a:defRPr sz="1350" kern="1200">
          <a:solidFill>
            <a:schemeClr val="tx1"/>
          </a:solidFill>
          <a:latin typeface="+mn-lt"/>
          <a:ea typeface="+mn-ea"/>
          <a:cs typeface="+mn-cs"/>
        </a:defRPr>
      </a:lvl1pPr>
      <a:lvl2pPr marL="342830" algn="l" defTabSz="342830" rtl="0" eaLnBrk="1" latinLnBrk="0" hangingPunct="1">
        <a:defRPr sz="1350" kern="1200">
          <a:solidFill>
            <a:schemeClr val="tx1"/>
          </a:solidFill>
          <a:latin typeface="+mn-lt"/>
          <a:ea typeface="+mn-ea"/>
          <a:cs typeface="+mn-cs"/>
        </a:defRPr>
      </a:lvl2pPr>
      <a:lvl3pPr marL="685664" algn="l" defTabSz="342830" rtl="0" eaLnBrk="1" latinLnBrk="0" hangingPunct="1">
        <a:defRPr sz="1350" kern="1200">
          <a:solidFill>
            <a:schemeClr val="tx1"/>
          </a:solidFill>
          <a:latin typeface="+mn-lt"/>
          <a:ea typeface="+mn-ea"/>
          <a:cs typeface="+mn-cs"/>
        </a:defRPr>
      </a:lvl3pPr>
      <a:lvl4pPr marL="1028496" algn="l" defTabSz="342830" rtl="0" eaLnBrk="1" latinLnBrk="0" hangingPunct="1">
        <a:defRPr sz="1350" kern="1200">
          <a:solidFill>
            <a:schemeClr val="tx1"/>
          </a:solidFill>
          <a:latin typeface="+mn-lt"/>
          <a:ea typeface="+mn-ea"/>
          <a:cs typeface="+mn-cs"/>
        </a:defRPr>
      </a:lvl4pPr>
      <a:lvl5pPr marL="1371328" algn="l" defTabSz="342830" rtl="0" eaLnBrk="1" latinLnBrk="0" hangingPunct="1">
        <a:defRPr sz="1350" kern="1200">
          <a:solidFill>
            <a:schemeClr val="tx1"/>
          </a:solidFill>
          <a:latin typeface="+mn-lt"/>
          <a:ea typeface="+mn-ea"/>
          <a:cs typeface="+mn-cs"/>
        </a:defRPr>
      </a:lvl5pPr>
      <a:lvl6pPr marL="1714163" algn="l" defTabSz="342830" rtl="0" eaLnBrk="1" latinLnBrk="0" hangingPunct="1">
        <a:defRPr sz="1350" kern="1200">
          <a:solidFill>
            <a:schemeClr val="tx1"/>
          </a:solidFill>
          <a:latin typeface="+mn-lt"/>
          <a:ea typeface="+mn-ea"/>
          <a:cs typeface="+mn-cs"/>
        </a:defRPr>
      </a:lvl6pPr>
      <a:lvl7pPr marL="2056991" algn="l" defTabSz="342830" rtl="0" eaLnBrk="1" latinLnBrk="0" hangingPunct="1">
        <a:defRPr sz="1350" kern="1200">
          <a:solidFill>
            <a:schemeClr val="tx1"/>
          </a:solidFill>
          <a:latin typeface="+mn-lt"/>
          <a:ea typeface="+mn-ea"/>
          <a:cs typeface="+mn-cs"/>
        </a:defRPr>
      </a:lvl7pPr>
      <a:lvl8pPr marL="2399820" algn="l" defTabSz="342830" rtl="0" eaLnBrk="1" latinLnBrk="0" hangingPunct="1">
        <a:defRPr sz="1350" kern="1200">
          <a:solidFill>
            <a:schemeClr val="tx1"/>
          </a:solidFill>
          <a:latin typeface="+mn-lt"/>
          <a:ea typeface="+mn-ea"/>
          <a:cs typeface="+mn-cs"/>
        </a:defRPr>
      </a:lvl8pPr>
      <a:lvl9pPr marL="2742650" algn="l" defTabSz="34283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328613" y="246467"/>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black">
          <a:xfrm>
            <a:off x="354021" y="1304932"/>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black">
          <a:xfrm>
            <a:off x="350840" y="4767263"/>
            <a:ext cx="409575" cy="1631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6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a:p>
        </p:txBody>
      </p:sp>
      <p:sp>
        <p:nvSpPr>
          <p:cNvPr id="1034" name="Rectangle 10"/>
          <p:cNvSpPr>
            <a:spLocks noGrp="1" noChangeArrowheads="1"/>
          </p:cNvSpPr>
          <p:nvPr>
            <p:ph type="ftr" sz="quarter" idx="3"/>
          </p:nvPr>
        </p:nvSpPr>
        <p:spPr bwMode="black">
          <a:xfrm>
            <a:off x="568328" y="4767262"/>
            <a:ext cx="8118475" cy="2155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600">
                <a:solidFill>
                  <a:schemeClr val="tx2"/>
                </a:solidFill>
              </a:defRPr>
            </a:lvl1pPr>
          </a:lstStyle>
          <a:p>
            <a:endParaRPr lang="en-US"/>
          </a:p>
        </p:txBody>
      </p:sp>
    </p:spTree>
    <p:extLst>
      <p:ext uri="{BB962C8B-B14F-4D97-AF65-F5344CB8AC3E}">
        <p14:creationId xmlns:p14="http://schemas.microsoft.com/office/powerpoint/2010/main" val="2119851124"/>
      </p:ext>
    </p:extLst>
  </p:cSld>
  <p:clrMap bg1="lt1" tx1="dk1" bg2="lt2" tx2="dk2" accent1="accent1" accent2="accent2" accent3="accent3" accent4="accent4" accent5="accent5" accent6="accent6" hlink="hlink" folHlink="folHlink"/>
  <p:sldLayoutIdLst>
    <p:sldLayoutId id="2147484247" r:id="rId1"/>
    <p:sldLayoutId id="2147484248" r:id="rId2"/>
    <p:sldLayoutId id="2147484249" r:id="rId3"/>
    <p:sldLayoutId id="2147484250" r:id="rId4"/>
    <p:sldLayoutId id="2147484251" r:id="rId5"/>
    <p:sldLayoutId id="2147484252" r:id="rId6"/>
    <p:sldLayoutId id="2147484253" r:id="rId7"/>
    <p:sldLayoutId id="2147484254" r:id="rId8"/>
    <p:sldLayoutId id="2147484255" r:id="rId9"/>
    <p:sldLayoutId id="2147484256" r:id="rId10"/>
    <p:sldLayoutId id="2147484257" r:id="rId11"/>
    <p:sldLayoutId id="2147484258" r:id="rId12"/>
    <p:sldLayoutId id="2147484259" r:id="rId13"/>
    <p:sldLayoutId id="2147484260" r:id="rId14"/>
    <p:sldLayoutId id="2147484261" r:id="rId15"/>
    <p:sldLayoutId id="2147484262" r:id="rId16"/>
    <p:sldLayoutId id="2147484280" r:id="rId17"/>
  </p:sldLayoutIdLst>
  <p:hf hdr="0" ftr="0" dt="0"/>
  <p:txStyles>
    <p:titleStyle>
      <a:lvl1pPr algn="l" rtl="0" eaLnBrk="1" fontAlgn="base" hangingPunct="1">
        <a:spcBef>
          <a:spcPct val="0"/>
        </a:spcBef>
        <a:spcAft>
          <a:spcPct val="0"/>
        </a:spcAft>
        <a:defRPr sz="1950" b="1" cap="all" baseline="0">
          <a:solidFill>
            <a:schemeClr val="accent4"/>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167851" indent="-166660" algn="l" rtl="0" eaLnBrk="1" fontAlgn="base" hangingPunct="1">
        <a:spcBef>
          <a:spcPct val="100000"/>
        </a:spcBef>
        <a:spcAft>
          <a:spcPct val="0"/>
        </a:spcAft>
        <a:buSzPct val="80000"/>
        <a:buChar char="•"/>
        <a:defRPr>
          <a:solidFill>
            <a:schemeClr val="tx2"/>
          </a:solidFill>
          <a:latin typeface="+mn-lt"/>
          <a:ea typeface="+mn-ea"/>
        </a:defRPr>
      </a:lvl2pPr>
      <a:lvl3pPr marL="520213" indent="-171422" algn="l" rtl="0" eaLnBrk="1" fontAlgn="base" hangingPunct="1">
        <a:spcBef>
          <a:spcPct val="25000"/>
        </a:spcBef>
        <a:spcAft>
          <a:spcPct val="0"/>
        </a:spcAft>
        <a:buChar char="–"/>
        <a:defRPr>
          <a:solidFill>
            <a:schemeClr val="tx2"/>
          </a:solidFill>
          <a:latin typeface="+mn-lt"/>
          <a:ea typeface="+mn-ea"/>
        </a:defRPr>
      </a:lvl3pPr>
      <a:lvl4pPr marL="840434" indent="-171422" algn="l" rtl="0" eaLnBrk="1" fontAlgn="base" hangingPunct="1">
        <a:spcBef>
          <a:spcPct val="25000"/>
        </a:spcBef>
        <a:spcAft>
          <a:spcPct val="0"/>
        </a:spcAft>
        <a:buSzPct val="80000"/>
        <a:buChar char="•"/>
        <a:defRPr>
          <a:solidFill>
            <a:schemeClr val="tx2"/>
          </a:solidFill>
          <a:latin typeface="+mn-lt"/>
          <a:ea typeface="+mn-ea"/>
        </a:defRPr>
      </a:lvl4pPr>
      <a:lvl5pPr marL="1205894" indent="-171422" algn="l" rtl="0" eaLnBrk="1" fontAlgn="base" hangingPunct="1">
        <a:spcBef>
          <a:spcPct val="25000"/>
        </a:spcBef>
        <a:spcAft>
          <a:spcPct val="0"/>
        </a:spcAft>
        <a:buChar char="–"/>
        <a:defRPr>
          <a:solidFill>
            <a:schemeClr val="tx2"/>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xml"/><Relationship Id="rId1" Type="http://schemas.openxmlformats.org/officeDocument/2006/relationships/slideLayout" Target="../slideLayouts/slideLayout75.xml"/></Relationships>
</file>

<file path=ppt/slides/_rels/slide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xml"/><Relationship Id="rId1" Type="http://schemas.openxmlformats.org/officeDocument/2006/relationships/slideLayout" Target="../slideLayouts/slideLayout76.xml"/></Relationships>
</file>

<file path=ppt/slides/_rels/slide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xml"/><Relationship Id="rId1" Type="http://schemas.openxmlformats.org/officeDocument/2006/relationships/slideLayout" Target="../slideLayouts/slideLayout73.xml"/></Relationships>
</file>

<file path=ppt/slides/_rels/slide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xml"/><Relationship Id="rId1" Type="http://schemas.openxmlformats.org/officeDocument/2006/relationships/slideLayout" Target="../slideLayouts/slideLayout73.xml"/></Relationships>
</file>

<file path=ppt/slides/_rels/slide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xml"/><Relationship Id="rId1" Type="http://schemas.openxmlformats.org/officeDocument/2006/relationships/slideLayout" Target="../slideLayouts/slideLayout16.xml"/><Relationship Id="rId5" Type="http://schemas.microsoft.com/office/2007/relationships/hdphoto" Target="../media/hdphoto1.wdp"/><Relationship Id="rId4" Type="http://schemas.openxmlformats.org/officeDocument/2006/relationships/image" Target="../media/image27.png"/></Relationships>
</file>

<file path=ppt/slides/_rels/slide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16.xml"/><Relationship Id="rId4" Type="http://schemas.openxmlformats.org/officeDocument/2006/relationships/image" Target="../media/image28.jpeg"/></Relationships>
</file>

<file path=ppt/slides/_rels/slide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42.xml"/></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42.xml"/><Relationship Id="rId6" Type="http://schemas.openxmlformats.org/officeDocument/2006/relationships/image" Target="../media/image31.jpeg"/><Relationship Id="rId5" Type="http://schemas.openxmlformats.org/officeDocument/2006/relationships/image" Target="../media/image30.svg"/><Relationship Id="rId4" Type="http://schemas.openxmlformats.org/officeDocument/2006/relationships/image" Target="../media/image29.jpeg"/></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16.xml"/><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16.xml"/><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16.xml"/><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75.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23.xml"/><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75.xml"/></Relationships>
</file>

<file path=ppt/slides/_rels/slide26.xml.rels><?xml version="1.0" encoding="UTF-8" standalone="yes"?>
<Relationships xmlns="http://schemas.openxmlformats.org/package/2006/relationships"><Relationship Id="rId2" Type="http://schemas.openxmlformats.org/officeDocument/2006/relationships/image" Target="../media/image36.svg"/><Relationship Id="rId1" Type="http://schemas.openxmlformats.org/officeDocument/2006/relationships/slideLayout" Target="../slideLayouts/slideLayout90.xml"/></Relationships>
</file>

<file path=ppt/slides/_rels/slide27.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svg"/><Relationship Id="rId1" Type="http://schemas.openxmlformats.org/officeDocument/2006/relationships/slideLayout" Target="../slideLayouts/slideLayout9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65D48-6394-6F20-280B-F8B3C344DA0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E638DEE-4B14-B875-8B35-4E60067AD752}"/>
              </a:ext>
            </a:extLst>
          </p:cNvPr>
          <p:cNvPicPr>
            <a:picLocks noGrp="1" noRot="1" noChangeAspect="1" noMove="1" noResize="1" noEditPoints="1" noAdjustHandles="1" noChangeArrowheads="1" noChangeShapeType="1" noCrop="1"/>
          </p:cNvPicPr>
          <p:nvPr/>
        </p:nvPicPr>
        <p:blipFill>
          <a:blip r:embed="rId3"/>
          <a:srcRect/>
          <a:stretch/>
        </p:blipFill>
        <p:spPr>
          <a:xfrm>
            <a:off x="9533" y="5362"/>
            <a:ext cx="9134467" cy="5138138"/>
          </a:xfrm>
          <a:prstGeom prst="rect">
            <a:avLst/>
          </a:prstGeom>
        </p:spPr>
      </p:pic>
      <p:sp>
        <p:nvSpPr>
          <p:cNvPr id="6" name="Title 5">
            <a:extLst>
              <a:ext uri="{FF2B5EF4-FFF2-40B4-BE49-F238E27FC236}">
                <a16:creationId xmlns:a16="http://schemas.microsoft.com/office/drawing/2014/main" id="{CAB95E54-F68C-9A2B-F2C6-1C8476F24819}"/>
              </a:ext>
            </a:extLst>
          </p:cNvPr>
          <p:cNvSpPr txBox="1">
            <a:spLocks/>
          </p:cNvSpPr>
          <p:nvPr/>
        </p:nvSpPr>
        <p:spPr bwMode="black">
          <a:xfrm>
            <a:off x="1645919" y="1962934"/>
            <a:ext cx="6979921" cy="140242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3400" b="1" i="0" u="none" strike="noStrike" kern="0" cap="none" spc="0" normalizeH="0" baseline="0" noProof="0">
                <a:ln>
                  <a:noFill/>
                </a:ln>
                <a:effectLst/>
                <a:uLnTx/>
                <a:uFillTx/>
                <a:latin typeface="Verdana" panose="020B0604030504040204" pitchFamily="34" charset="0"/>
                <a:ea typeface="Verdana" panose="020B0604030504040204" pitchFamily="34" charset="0"/>
                <a:cs typeface="Verdana" panose="020B0604030504040204" pitchFamily="34" charset="0"/>
              </a:rPr>
              <a:t>STRATEGIC FORESIGHT IN STRATEGIC PLANNING</a:t>
            </a:r>
          </a:p>
          <a:p>
            <a:pPr marL="0" marR="0" lvl="0" indent="0" defTabSz="914400" rtl="0" eaLnBrk="1" fontAlgn="base" latinLnBrk="0" hangingPunct="1">
              <a:lnSpc>
                <a:spcPct val="100000"/>
              </a:lnSpc>
              <a:spcBef>
                <a:spcPct val="0"/>
              </a:spcBef>
              <a:spcAft>
                <a:spcPct val="0"/>
              </a:spcAft>
              <a:buClrTx/>
              <a:buSzTx/>
              <a:buFontTx/>
              <a:buNone/>
              <a:tabLst/>
              <a:defRPr/>
            </a:pPr>
            <a:endParaRPr kumimoji="0" lang="en-US" sz="3400" b="0" i="0" u="none" strike="noStrike" kern="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defTabSz="914400" rtl="0" eaLnBrk="1" fontAlgn="base" latinLnBrk="0" hangingPunct="1">
              <a:lnSpc>
                <a:spcPct val="100000"/>
              </a:lnSpc>
              <a:spcBef>
                <a:spcPct val="0"/>
              </a:spcBef>
              <a:spcAft>
                <a:spcPct val="0"/>
              </a:spcAft>
              <a:buClrTx/>
              <a:buSzTx/>
              <a:buFontTx/>
              <a:buNone/>
              <a:tabLst/>
              <a:defRPr/>
            </a:pPr>
            <a:endParaRPr kumimoji="0" lang="en-US" sz="3400" b="0" i="0" u="none" strike="noStrike" kern="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363677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3D1FD-CEAD-5B18-34F5-8FAFF99FAA7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BF1AB95-A179-9BDD-06D1-BBD3968110A1}"/>
              </a:ext>
            </a:extLst>
          </p:cNvPr>
          <p:cNvPicPr>
            <a:picLocks noChangeAspect="1"/>
          </p:cNvPicPr>
          <p:nvPr/>
        </p:nvPicPr>
        <p:blipFill>
          <a:blip r:embed="rId3"/>
          <a:srcRect/>
          <a:stretch/>
        </p:blipFill>
        <p:spPr>
          <a:xfrm>
            <a:off x="4764" y="2680"/>
            <a:ext cx="9139233" cy="5140819"/>
          </a:xfrm>
          <a:prstGeom prst="rect">
            <a:avLst/>
          </a:prstGeom>
        </p:spPr>
      </p:pic>
      <p:sp>
        <p:nvSpPr>
          <p:cNvPr id="7" name="Title 5">
            <a:extLst>
              <a:ext uri="{FF2B5EF4-FFF2-40B4-BE49-F238E27FC236}">
                <a16:creationId xmlns:a16="http://schemas.microsoft.com/office/drawing/2014/main" id="{4FDC0DD2-0381-14C1-2DD5-5F0DFF631D1B}"/>
              </a:ext>
            </a:extLst>
          </p:cNvPr>
          <p:cNvSpPr txBox="1">
            <a:spLocks/>
          </p:cNvSpPr>
          <p:nvPr/>
        </p:nvSpPr>
        <p:spPr bwMode="black">
          <a:xfrm>
            <a:off x="1484425" y="1566547"/>
            <a:ext cx="7269934" cy="24153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pPr marL="457200" marR="0" lvl="0" indent="-457200" algn="l" defTabSz="914400" rtl="0" eaLnBrk="1" fontAlgn="base" latinLnBrk="0" hangingPunct="1">
              <a:lnSpc>
                <a:spcPct val="150000"/>
              </a:lnSpc>
              <a:spcBef>
                <a:spcPct val="0"/>
              </a:spcBef>
              <a:spcAft>
                <a:spcPct val="0"/>
              </a:spcAft>
              <a:buClrTx/>
              <a:buSzTx/>
              <a:buFont typeface="+mj-lt"/>
              <a:buAutoNum type="arabicPeriod"/>
              <a:tabLst/>
              <a:defRPr/>
            </a:pPr>
            <a:r>
              <a:rPr kumimoji="0" lang="en-US" sz="1800" b="0" i="0" u="none" strike="noStrike" kern="0" cap="none" spc="0" normalizeH="0" baseline="0" noProof="0">
                <a:ln>
                  <a:noFill/>
                </a:ln>
                <a:effectLst/>
                <a:uLnTx/>
                <a:uFillTx/>
                <a:latin typeface="Verdana"/>
                <a:ea typeface="ＭＳ Ｐゴシック"/>
              </a:rPr>
              <a:t>What is Strategic Foresight</a:t>
            </a:r>
          </a:p>
          <a:p>
            <a:pPr marL="457200" marR="0" lvl="0" indent="-457200" algn="l" defTabSz="914400" rtl="0" eaLnBrk="1" fontAlgn="base" latinLnBrk="0" hangingPunct="1">
              <a:lnSpc>
                <a:spcPct val="150000"/>
              </a:lnSpc>
              <a:spcBef>
                <a:spcPct val="0"/>
              </a:spcBef>
              <a:spcAft>
                <a:spcPct val="0"/>
              </a:spcAft>
              <a:buClrTx/>
              <a:buSzTx/>
              <a:buFont typeface="+mj-lt"/>
              <a:buAutoNum type="arabicPeriod"/>
              <a:tabLst/>
              <a:defRPr/>
            </a:pPr>
            <a:r>
              <a:rPr kumimoji="0" lang="en-US" sz="1800" b="0" i="0" u="none" strike="noStrike" kern="0" cap="none" spc="0" normalizeH="0" baseline="0" noProof="0">
                <a:ln>
                  <a:noFill/>
                </a:ln>
                <a:effectLst/>
                <a:uLnTx/>
                <a:uFillTx/>
                <a:latin typeface="Verdana"/>
                <a:ea typeface="ＭＳ Ｐゴシック"/>
              </a:rPr>
              <a:t>In-Real-Life </a:t>
            </a:r>
          </a:p>
          <a:p>
            <a:pPr marL="800039" marR="0" lvl="1" indent="-457200" algn="l" defTabSz="914400" rtl="0" eaLnBrk="1" fontAlgn="base" latinLnBrk="0" hangingPunct="1">
              <a:lnSpc>
                <a:spcPct val="150000"/>
              </a:lnSpc>
              <a:spcBef>
                <a:spcPct val="0"/>
              </a:spcBef>
              <a:spcAft>
                <a:spcPct val="0"/>
              </a:spcAft>
              <a:buClrTx/>
              <a:buSzTx/>
              <a:buFont typeface="Verdana" panose="020B0604030504040204" pitchFamily="34" charset="0"/>
              <a:buChar char="»"/>
              <a:tabLst/>
              <a:defRPr/>
            </a:pPr>
            <a:r>
              <a:rPr kumimoji="0" lang="en-US" sz="1800" b="0" i="0" u="none" strike="noStrike" kern="0" cap="none" spc="0" normalizeH="0" baseline="0" noProof="0">
                <a:ln>
                  <a:noFill/>
                </a:ln>
                <a:solidFill>
                  <a:schemeClr val="bg1"/>
                </a:solidFill>
                <a:effectLst/>
                <a:uLnTx/>
                <a:uFillTx/>
                <a:latin typeface="Verdana"/>
                <a:ea typeface="ＭＳ Ｐゴシック" pitchFamily="64" charset="-128"/>
              </a:rPr>
              <a:t>YMCA of the USA</a:t>
            </a:r>
          </a:p>
          <a:p>
            <a:pPr marL="800039" marR="0" lvl="1" indent="-457200" algn="l" defTabSz="914400" rtl="0" eaLnBrk="1" fontAlgn="base" latinLnBrk="0" hangingPunct="1">
              <a:lnSpc>
                <a:spcPct val="150000"/>
              </a:lnSpc>
              <a:spcBef>
                <a:spcPct val="0"/>
              </a:spcBef>
              <a:spcAft>
                <a:spcPct val="0"/>
              </a:spcAft>
              <a:buClrTx/>
              <a:buSzTx/>
              <a:buFont typeface="Verdana" panose="020B0604030504040204" pitchFamily="34" charset="0"/>
              <a:buChar char="»"/>
              <a:tabLst/>
              <a:defRPr/>
            </a:pPr>
            <a:r>
              <a:rPr kumimoji="0" lang="en-US" sz="1800" b="0" i="0" u="none" strike="noStrike" kern="0" cap="none" spc="0" normalizeH="0" baseline="0" noProof="0">
                <a:ln>
                  <a:noFill/>
                </a:ln>
                <a:solidFill>
                  <a:schemeClr val="bg1"/>
                </a:solidFill>
                <a:effectLst/>
                <a:uLnTx/>
                <a:uFillTx/>
                <a:latin typeface="Verdana"/>
                <a:ea typeface="ＭＳ Ｐゴシック" pitchFamily="64" charset="-128"/>
              </a:rPr>
              <a:t>YMCA of Greater Brandywine</a:t>
            </a:r>
          </a:p>
          <a:p>
            <a:pPr marL="457200" marR="0" lvl="0" indent="-457200" algn="l"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endParaRPr kumimoji="0" lang="en-US" sz="1800" b="0" i="0" u="none" strike="noStrike" kern="0" cap="none" spc="0" normalizeH="0" baseline="0" noProof="0">
              <a:ln>
                <a:noFill/>
              </a:ln>
              <a:effectLst/>
              <a:uLnTx/>
              <a:uFillTx/>
              <a:latin typeface="Verdana"/>
              <a:ea typeface="ＭＳ Ｐゴシック"/>
            </a:endParaRPr>
          </a:p>
        </p:txBody>
      </p:sp>
    </p:spTree>
    <p:extLst>
      <p:ext uri="{BB962C8B-B14F-4D97-AF65-F5344CB8AC3E}">
        <p14:creationId xmlns:p14="http://schemas.microsoft.com/office/powerpoint/2010/main" val="7940617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71698-9A44-8BA8-088F-A9DA897F5F6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F0A294A-D72F-000B-8C1E-808CE795F854}"/>
              </a:ext>
            </a:extLst>
          </p:cNvPr>
          <p:cNvPicPr>
            <a:picLocks noGrp="1" noRot="1" noChangeAspect="1" noMove="1" noResize="1" noEditPoints="1" noAdjustHandles="1" noChangeArrowheads="1" noChangeShapeType="1" noCrop="1"/>
          </p:cNvPicPr>
          <p:nvPr/>
        </p:nvPicPr>
        <p:blipFill>
          <a:blip r:embed="rId3"/>
          <a:srcRect/>
          <a:stretch/>
        </p:blipFill>
        <p:spPr>
          <a:xfrm>
            <a:off x="9528" y="5360"/>
            <a:ext cx="9134472" cy="5138140"/>
          </a:xfrm>
          <a:prstGeom prst="rect">
            <a:avLst/>
          </a:prstGeom>
        </p:spPr>
      </p:pic>
      <p:sp>
        <p:nvSpPr>
          <p:cNvPr id="2" name="TextBox 1">
            <a:extLst>
              <a:ext uri="{FF2B5EF4-FFF2-40B4-BE49-F238E27FC236}">
                <a16:creationId xmlns:a16="http://schemas.microsoft.com/office/drawing/2014/main" id="{B4D9343C-89DD-C7D5-C9D0-DE7A6CD8B0BF}"/>
              </a:ext>
            </a:extLst>
          </p:cNvPr>
          <p:cNvSpPr txBox="1"/>
          <p:nvPr/>
        </p:nvSpPr>
        <p:spPr>
          <a:xfrm>
            <a:off x="286290" y="237972"/>
            <a:ext cx="7144777" cy="437043"/>
          </a:xfrm>
          <a:prstGeom prst="rect">
            <a:avLst/>
          </a:prstGeom>
          <a:noFill/>
        </p:spPr>
        <p:txBody>
          <a:bodyPr wrap="square" rtlCol="0">
            <a:spAutoFit/>
          </a:bodyPr>
          <a:lstStyle/>
          <a:p>
            <a:pPr defTabSz="685800" eaLnBrk="1" fontAlgn="auto" hangingPunct="1">
              <a:lnSpc>
                <a:spcPct val="80000"/>
              </a:lnSpc>
              <a:spcBef>
                <a:spcPts val="0"/>
              </a:spcBef>
              <a:spcAft>
                <a:spcPts val="0"/>
              </a:spcAft>
              <a:defRPr/>
            </a:pPr>
            <a:r>
              <a:rPr lang="en-US" sz="2800" b="1">
                <a:solidFill>
                  <a:srgbClr val="01A490"/>
                </a:solidFill>
                <a:latin typeface="Verdana" panose="020B0604030504040204" pitchFamily="34" charset="0"/>
                <a:ea typeface="Verdana" panose="020B0604030504040204" pitchFamily="34" charset="0"/>
                <a:cs typeface="+mn-cs"/>
              </a:rPr>
              <a:t>LOOK BACK</a:t>
            </a:r>
          </a:p>
        </p:txBody>
      </p:sp>
      <p:sp>
        <p:nvSpPr>
          <p:cNvPr id="3" name="Content Placeholder 6">
            <a:extLst>
              <a:ext uri="{FF2B5EF4-FFF2-40B4-BE49-F238E27FC236}">
                <a16:creationId xmlns:a16="http://schemas.microsoft.com/office/drawing/2014/main" id="{E5D89951-5064-9438-5391-80A110EAA715}"/>
              </a:ext>
            </a:extLst>
          </p:cNvPr>
          <p:cNvSpPr txBox="1">
            <a:spLocks/>
          </p:cNvSpPr>
          <p:nvPr/>
        </p:nvSpPr>
        <p:spPr>
          <a:xfrm>
            <a:off x="286290" y="907627"/>
            <a:ext cx="8464355" cy="3412913"/>
          </a:xfrm>
          <a:prstGeom prst="rect">
            <a:avLst/>
          </a:prstGeom>
        </p:spPr>
        <p:txBody>
          <a:bodyPr vert="horz" wrap="square" lIns="68580" tIns="34290" rIns="68580" bIns="3429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defTabSz="914378" eaLnBrk="0" fontAlgn="auto" hangingPunct="0">
              <a:lnSpc>
                <a:spcPct val="100000"/>
              </a:lnSpc>
              <a:spcBef>
                <a:spcPts val="0"/>
              </a:spcBef>
              <a:spcAft>
                <a:spcPts val="0"/>
              </a:spcAft>
              <a:buFont typeface="Arial" panose="020B0604020202020204" pitchFamily="34" charset="0"/>
              <a:buAutoNum type="arabicPeriod"/>
              <a:defRPr/>
            </a:pPr>
            <a:r>
              <a:rPr lang="en-US" sz="1700">
                <a:solidFill>
                  <a:srgbClr val="464847"/>
                </a:solidFill>
                <a:latin typeface="Verdana" panose="020B0604030504040204" pitchFamily="34" charset="0"/>
                <a:ea typeface="Verdana" panose="020B0604030504040204" pitchFamily="34" charset="0"/>
              </a:rPr>
              <a:t>Think back ten years. What was happening in your life, at the Y, in your community, in the world?</a:t>
            </a:r>
          </a:p>
          <a:p>
            <a:pPr marL="342900" indent="-342900" algn="l" defTabSz="914378" eaLnBrk="0" fontAlgn="auto" hangingPunct="0">
              <a:lnSpc>
                <a:spcPct val="100000"/>
              </a:lnSpc>
              <a:spcBef>
                <a:spcPts val="0"/>
              </a:spcBef>
              <a:spcAft>
                <a:spcPts val="0"/>
              </a:spcAft>
              <a:buFont typeface="+mj-lt"/>
              <a:buAutoNum type="arabicPeriod"/>
              <a:defRPr/>
            </a:pPr>
            <a:endParaRPr lang="en-US" sz="1700">
              <a:solidFill>
                <a:srgbClr val="464847"/>
              </a:solidFill>
              <a:latin typeface="Verdana" panose="020B0604030504040204" pitchFamily="34" charset="0"/>
              <a:ea typeface="Verdana" panose="020B0604030504040204" pitchFamily="34" charset="0"/>
            </a:endParaRPr>
          </a:p>
          <a:p>
            <a:pPr marL="342900" indent="-342900" algn="l" defTabSz="914378" eaLnBrk="0" fontAlgn="auto" hangingPunct="0">
              <a:lnSpc>
                <a:spcPct val="100000"/>
              </a:lnSpc>
              <a:spcBef>
                <a:spcPts val="0"/>
              </a:spcBef>
              <a:spcAft>
                <a:spcPts val="0"/>
              </a:spcAft>
              <a:buFont typeface="Arial" panose="020B0604020202020204" pitchFamily="34" charset="0"/>
              <a:buAutoNum type="arabicPeriod"/>
              <a:defRPr/>
            </a:pPr>
            <a:r>
              <a:rPr lang="en-US" sz="1700">
                <a:solidFill>
                  <a:srgbClr val="464847"/>
                </a:solidFill>
                <a:latin typeface="Verdana" panose="020B0604030504040204" pitchFamily="34" charset="0"/>
                <a:ea typeface="Verdana" panose="020B0604030504040204" pitchFamily="34" charset="0"/>
              </a:rPr>
              <a:t>Name one thing happening today that you would have said was </a:t>
            </a:r>
            <a:r>
              <a:rPr lang="en-US" sz="1700" b="1">
                <a:solidFill>
                  <a:srgbClr val="464847"/>
                </a:solidFill>
                <a:latin typeface="Verdana" panose="020B0604030504040204" pitchFamily="34" charset="0"/>
                <a:ea typeface="Verdana" panose="020B0604030504040204" pitchFamily="34" charset="0"/>
              </a:rPr>
              <a:t>unimaginable</a:t>
            </a:r>
            <a:r>
              <a:rPr lang="en-US" sz="1700">
                <a:solidFill>
                  <a:srgbClr val="464847"/>
                </a:solidFill>
                <a:latin typeface="Verdana" panose="020B0604030504040204" pitchFamily="34" charset="0"/>
                <a:ea typeface="Verdana" panose="020B0604030504040204" pitchFamily="34" charset="0"/>
              </a:rPr>
              <a:t> ten years ago.</a:t>
            </a:r>
          </a:p>
          <a:p>
            <a:pPr marL="342900" indent="-342900" algn="l" defTabSz="914378" eaLnBrk="0" fontAlgn="auto" hangingPunct="0">
              <a:lnSpc>
                <a:spcPct val="100000"/>
              </a:lnSpc>
              <a:spcBef>
                <a:spcPts val="0"/>
              </a:spcBef>
              <a:spcAft>
                <a:spcPts val="0"/>
              </a:spcAft>
              <a:buFont typeface="Arial" panose="020B0604020202020204" pitchFamily="34" charset="0"/>
              <a:buAutoNum type="arabicPeriod"/>
              <a:defRPr/>
            </a:pPr>
            <a:endParaRPr lang="en-US" sz="1700">
              <a:solidFill>
                <a:srgbClr val="464847"/>
              </a:solidFill>
              <a:latin typeface="Verdana" panose="020B0604030504040204" pitchFamily="34" charset="0"/>
              <a:ea typeface="Verdana" panose="020B0604030504040204" pitchFamily="34" charset="0"/>
            </a:endParaRPr>
          </a:p>
          <a:p>
            <a:pPr marL="342900" indent="-342900" algn="l" defTabSz="914378" eaLnBrk="0" fontAlgn="auto" hangingPunct="0">
              <a:lnSpc>
                <a:spcPct val="100000"/>
              </a:lnSpc>
              <a:spcBef>
                <a:spcPts val="0"/>
              </a:spcBef>
              <a:spcAft>
                <a:spcPts val="0"/>
              </a:spcAft>
              <a:buFont typeface="Arial" panose="020B0604020202020204" pitchFamily="34" charset="0"/>
              <a:buAutoNum type="arabicPeriod"/>
              <a:defRPr/>
            </a:pPr>
            <a:r>
              <a:rPr lang="en-US" sz="1700">
                <a:solidFill>
                  <a:srgbClr val="464847"/>
                </a:solidFill>
                <a:latin typeface="Verdana" panose="020B0604030504040204" pitchFamily="34" charset="0"/>
                <a:ea typeface="Verdana" panose="020B0604030504040204" pitchFamily="34" charset="0"/>
              </a:rPr>
              <a:t>Ask yourself, were there any signals that hinted today’s world was possible.</a:t>
            </a:r>
          </a:p>
          <a:p>
            <a:pPr marL="342900" indent="-342900" algn="l" defTabSz="914378" eaLnBrk="0" fontAlgn="auto" hangingPunct="0">
              <a:lnSpc>
                <a:spcPct val="100000"/>
              </a:lnSpc>
              <a:spcBef>
                <a:spcPts val="0"/>
              </a:spcBef>
              <a:spcAft>
                <a:spcPts val="0"/>
              </a:spcAft>
              <a:buFont typeface="Arial" panose="020B0604020202020204" pitchFamily="34" charset="0"/>
              <a:buAutoNum type="arabicPeriod"/>
              <a:defRPr/>
            </a:pPr>
            <a:endParaRPr lang="en-US" sz="1700">
              <a:solidFill>
                <a:srgbClr val="464847"/>
              </a:solidFill>
              <a:latin typeface="Verdana" panose="020B0604030504040204" pitchFamily="34" charset="0"/>
              <a:ea typeface="Verdana" panose="020B0604030504040204" pitchFamily="34" charset="0"/>
            </a:endParaRPr>
          </a:p>
          <a:p>
            <a:pPr marL="342900" indent="-342900" algn="l" defTabSz="914378" eaLnBrk="0" fontAlgn="auto" hangingPunct="0">
              <a:lnSpc>
                <a:spcPct val="100000"/>
              </a:lnSpc>
              <a:spcBef>
                <a:spcPts val="0"/>
              </a:spcBef>
              <a:spcAft>
                <a:spcPts val="0"/>
              </a:spcAft>
              <a:buFont typeface="Arial" panose="020B0604020202020204" pitchFamily="34" charset="0"/>
              <a:buAutoNum type="arabicPeriod"/>
              <a:defRPr/>
            </a:pPr>
            <a:r>
              <a:rPr lang="en-US" sz="1700">
                <a:solidFill>
                  <a:srgbClr val="464847"/>
                </a:solidFill>
                <a:latin typeface="Verdana" panose="020B0604030504040204" pitchFamily="34" charset="0"/>
                <a:ea typeface="Verdana" panose="020B0604030504040204" pitchFamily="34" charset="0"/>
              </a:rPr>
              <a:t>Turn to a neighbor and share.</a:t>
            </a:r>
          </a:p>
          <a:p>
            <a:pPr algn="l" defTabSz="914378" eaLnBrk="0" fontAlgn="auto" hangingPunct="0">
              <a:lnSpc>
                <a:spcPct val="100000"/>
              </a:lnSpc>
              <a:spcBef>
                <a:spcPts val="0"/>
              </a:spcBef>
              <a:spcAft>
                <a:spcPts val="0"/>
              </a:spcAft>
              <a:defRPr/>
            </a:pPr>
            <a:endParaRPr lang="en-US" sz="1700" b="1">
              <a:solidFill>
                <a:srgbClr val="464847"/>
              </a:solidFill>
              <a:latin typeface="Verdana" panose="020B0604030504040204" pitchFamily="34" charset="0"/>
              <a:ea typeface="Verdana" panose="020B0604030504040204" pitchFamily="34" charset="0"/>
            </a:endParaRPr>
          </a:p>
          <a:p>
            <a:pPr defTabSz="914378" eaLnBrk="0" fontAlgn="auto" hangingPunct="0">
              <a:lnSpc>
                <a:spcPct val="100000"/>
              </a:lnSpc>
              <a:spcBef>
                <a:spcPts val="0"/>
              </a:spcBef>
              <a:spcAft>
                <a:spcPts val="0"/>
              </a:spcAft>
              <a:defRPr/>
            </a:pPr>
            <a:r>
              <a:rPr lang="en-US" sz="1700" b="1">
                <a:solidFill>
                  <a:srgbClr val="01A490"/>
                </a:solidFill>
                <a:latin typeface="Verdana" panose="020B0604030504040204" pitchFamily="34" charset="0"/>
                <a:ea typeface="Verdana" panose="020B0604030504040204" pitchFamily="34" charset="0"/>
              </a:rPr>
              <a:t>The unimaginable future is being tested and shaped right now.  Strategic foresight helps us notice signals early.</a:t>
            </a:r>
          </a:p>
        </p:txBody>
      </p:sp>
    </p:spTree>
    <p:extLst>
      <p:ext uri="{BB962C8B-B14F-4D97-AF65-F5344CB8AC3E}">
        <p14:creationId xmlns:p14="http://schemas.microsoft.com/office/powerpoint/2010/main" val="2408997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135C2-7E22-FC9C-4E15-0C1E5C65339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F2AADCF-2051-3930-C053-F296DB981F7E}"/>
              </a:ext>
            </a:extLst>
          </p:cNvPr>
          <p:cNvPicPr>
            <a:picLocks noChangeAspect="1"/>
          </p:cNvPicPr>
          <p:nvPr/>
        </p:nvPicPr>
        <p:blipFill>
          <a:blip r:embed="rId3"/>
          <a:srcRect/>
          <a:stretch/>
        </p:blipFill>
        <p:spPr>
          <a:xfrm>
            <a:off x="4762" y="2678"/>
            <a:ext cx="9134472" cy="5138140"/>
          </a:xfrm>
          <a:prstGeom prst="rect">
            <a:avLst/>
          </a:prstGeom>
        </p:spPr>
      </p:pic>
      <p:sp>
        <p:nvSpPr>
          <p:cNvPr id="2" name="TextBox 1">
            <a:extLst>
              <a:ext uri="{FF2B5EF4-FFF2-40B4-BE49-F238E27FC236}">
                <a16:creationId xmlns:a16="http://schemas.microsoft.com/office/drawing/2014/main" id="{BEBB6DB7-33A4-DCA7-DF8B-7E4DBAC7F95C}"/>
              </a:ext>
            </a:extLst>
          </p:cNvPr>
          <p:cNvSpPr txBox="1"/>
          <p:nvPr/>
        </p:nvSpPr>
        <p:spPr>
          <a:xfrm>
            <a:off x="286290" y="197386"/>
            <a:ext cx="7144777" cy="437043"/>
          </a:xfrm>
          <a:prstGeom prst="rect">
            <a:avLst/>
          </a:prstGeom>
          <a:noFill/>
        </p:spPr>
        <p:txBody>
          <a:bodyPr wrap="square" rtlCol="0">
            <a:spAutoFit/>
          </a:bodyPr>
          <a:lstStyle/>
          <a:p>
            <a:pPr defTabSz="685800" eaLnBrk="1" fontAlgn="auto" hangingPunct="1">
              <a:lnSpc>
                <a:spcPct val="80000"/>
              </a:lnSpc>
              <a:spcBef>
                <a:spcPts val="0"/>
              </a:spcBef>
              <a:spcAft>
                <a:spcPts val="0"/>
              </a:spcAft>
              <a:defRPr/>
            </a:pPr>
            <a:r>
              <a:rPr lang="en-US" sz="2800" b="1">
                <a:solidFill>
                  <a:srgbClr val="01A490"/>
                </a:solidFill>
                <a:latin typeface="Verdana" panose="020B0604030504040204" pitchFamily="34" charset="0"/>
                <a:ea typeface="Verdana" panose="020B0604030504040204" pitchFamily="34" charset="0"/>
                <a:cs typeface="+mn-cs"/>
              </a:rPr>
              <a:t>LOOK FORWARD</a:t>
            </a:r>
          </a:p>
        </p:txBody>
      </p:sp>
      <p:sp>
        <p:nvSpPr>
          <p:cNvPr id="3" name="Content Placeholder 6">
            <a:extLst>
              <a:ext uri="{FF2B5EF4-FFF2-40B4-BE49-F238E27FC236}">
                <a16:creationId xmlns:a16="http://schemas.microsoft.com/office/drawing/2014/main" id="{C2D34AF4-F1B6-2415-EE97-0950D5277733}"/>
              </a:ext>
            </a:extLst>
          </p:cNvPr>
          <p:cNvSpPr txBox="1">
            <a:spLocks/>
          </p:cNvSpPr>
          <p:nvPr/>
        </p:nvSpPr>
        <p:spPr>
          <a:xfrm>
            <a:off x="339820" y="917361"/>
            <a:ext cx="8464355" cy="2077299"/>
          </a:xfrm>
          <a:prstGeom prst="rect">
            <a:avLst/>
          </a:prstGeom>
        </p:spPr>
        <p:txBody>
          <a:bodyPr vert="horz" wrap="square" lIns="68580" tIns="34290" rIns="68580" bIns="3429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defTabSz="914378" eaLnBrk="0" fontAlgn="auto" hangingPunct="0">
              <a:lnSpc>
                <a:spcPct val="100000"/>
              </a:lnSpc>
              <a:spcBef>
                <a:spcPts val="0"/>
              </a:spcBef>
              <a:spcAft>
                <a:spcPts val="0"/>
              </a:spcAft>
              <a:buFont typeface="Arial" panose="020B0604020202020204" pitchFamily="34" charset="0"/>
              <a:buAutoNum type="arabicPeriod"/>
              <a:defRPr/>
            </a:pPr>
            <a:r>
              <a:rPr lang="en-US" sz="1700">
                <a:solidFill>
                  <a:srgbClr val="464847"/>
                </a:solidFill>
                <a:latin typeface="Verdana" panose="020B0604030504040204" pitchFamily="34" charset="0"/>
                <a:ea typeface="Verdana" panose="020B0604030504040204" pitchFamily="34" charset="0"/>
              </a:rPr>
              <a:t>Think about today, and what you are seeing, hearing and sensing in your community that is emerging.</a:t>
            </a:r>
          </a:p>
          <a:p>
            <a:pPr marL="342900" indent="-342900" algn="l" defTabSz="914378" eaLnBrk="0" fontAlgn="auto" hangingPunct="0">
              <a:lnSpc>
                <a:spcPct val="100000"/>
              </a:lnSpc>
              <a:spcBef>
                <a:spcPts val="0"/>
              </a:spcBef>
              <a:spcAft>
                <a:spcPts val="0"/>
              </a:spcAft>
              <a:buFont typeface="Arial" panose="020B0604020202020204" pitchFamily="34" charset="0"/>
              <a:buAutoNum type="arabicPeriod"/>
              <a:defRPr/>
            </a:pPr>
            <a:endParaRPr lang="en-US" sz="1700">
              <a:solidFill>
                <a:srgbClr val="464847"/>
              </a:solidFill>
              <a:latin typeface="Verdana" panose="020B0604030504040204" pitchFamily="34" charset="0"/>
              <a:ea typeface="Verdana" panose="020B0604030504040204" pitchFamily="34" charset="0"/>
            </a:endParaRPr>
          </a:p>
          <a:p>
            <a:pPr marL="342900" indent="-342900" algn="l" defTabSz="914378" eaLnBrk="0" fontAlgn="auto" hangingPunct="0">
              <a:lnSpc>
                <a:spcPct val="100000"/>
              </a:lnSpc>
              <a:spcBef>
                <a:spcPts val="0"/>
              </a:spcBef>
              <a:spcAft>
                <a:spcPts val="0"/>
              </a:spcAft>
              <a:buFont typeface="Arial" panose="020B0604020202020204" pitchFamily="34" charset="0"/>
              <a:buAutoNum type="arabicPeriod"/>
              <a:defRPr/>
            </a:pPr>
            <a:r>
              <a:rPr lang="en-US" sz="1700">
                <a:solidFill>
                  <a:srgbClr val="464847"/>
                </a:solidFill>
                <a:latin typeface="Verdana" panose="020B0604030504040204" pitchFamily="34" charset="0"/>
                <a:ea typeface="Verdana" panose="020B0604030504040204" pitchFamily="34" charset="0"/>
              </a:rPr>
              <a:t>Imagine it’s 2036 and name one way your Y could be operating ten years from now that is hard to imagine today. </a:t>
            </a:r>
          </a:p>
          <a:p>
            <a:pPr marL="342900" indent="-342900" algn="l" defTabSz="914378" eaLnBrk="0" fontAlgn="auto" hangingPunct="0">
              <a:lnSpc>
                <a:spcPct val="100000"/>
              </a:lnSpc>
              <a:spcBef>
                <a:spcPts val="0"/>
              </a:spcBef>
              <a:spcAft>
                <a:spcPts val="0"/>
              </a:spcAft>
              <a:buFont typeface="Arial" panose="020B0604020202020204" pitchFamily="34" charset="0"/>
              <a:buAutoNum type="arabicPeriod"/>
              <a:defRPr/>
            </a:pPr>
            <a:endParaRPr lang="en-US" sz="1700">
              <a:solidFill>
                <a:srgbClr val="464847"/>
              </a:solidFill>
              <a:latin typeface="Verdana" panose="020B0604030504040204" pitchFamily="34" charset="0"/>
              <a:ea typeface="Verdana" panose="020B0604030504040204" pitchFamily="34" charset="0"/>
            </a:endParaRPr>
          </a:p>
          <a:p>
            <a:pPr marL="342900" indent="-342900" algn="l" defTabSz="914378" eaLnBrk="0" fontAlgn="auto" hangingPunct="0">
              <a:lnSpc>
                <a:spcPct val="100000"/>
              </a:lnSpc>
              <a:spcBef>
                <a:spcPts val="0"/>
              </a:spcBef>
              <a:spcAft>
                <a:spcPts val="0"/>
              </a:spcAft>
              <a:buFont typeface="Arial" panose="020B0604020202020204" pitchFamily="34" charset="0"/>
              <a:buAutoNum type="arabicPeriod"/>
              <a:defRPr/>
            </a:pPr>
            <a:r>
              <a:rPr lang="en-US" sz="1700">
                <a:solidFill>
                  <a:srgbClr val="464847"/>
                </a:solidFill>
                <a:latin typeface="Verdana" panose="020B0604030504040204" pitchFamily="34" charset="0"/>
                <a:ea typeface="Verdana" panose="020B0604030504040204" pitchFamily="34" charset="0"/>
              </a:rPr>
              <a:t>Turn to a neighbor and share.  </a:t>
            </a:r>
            <a:endParaRPr lang="en-US" sz="1700" b="1">
              <a:solidFill>
                <a:srgbClr val="464847"/>
              </a:solidFill>
              <a:latin typeface="Verdana" panose="020B0604030504040204" pitchFamily="34" charset="0"/>
              <a:ea typeface="Verdana" panose="020B0604030504040204" pitchFamily="34" charset="0"/>
            </a:endParaRPr>
          </a:p>
          <a:p>
            <a:pPr algn="l" defTabSz="914378" eaLnBrk="0" fontAlgn="auto" hangingPunct="0">
              <a:lnSpc>
                <a:spcPct val="100000"/>
              </a:lnSpc>
              <a:spcBef>
                <a:spcPts val="0"/>
              </a:spcBef>
              <a:spcAft>
                <a:spcPts val="0"/>
              </a:spcAft>
              <a:defRPr/>
            </a:pPr>
            <a:endParaRPr lang="en-US" sz="1700" b="1">
              <a:solidFill>
                <a:srgbClr val="464847"/>
              </a:solidFill>
              <a:latin typeface="Verdana" panose="020B0604030504040204" pitchFamily="34" charset="0"/>
              <a:ea typeface="Verdana" panose="020B0604030504040204" pitchFamily="34" charset="0"/>
            </a:endParaRPr>
          </a:p>
        </p:txBody>
      </p:sp>
      <p:sp>
        <p:nvSpPr>
          <p:cNvPr id="6" name="TextBox 5">
            <a:extLst>
              <a:ext uri="{FF2B5EF4-FFF2-40B4-BE49-F238E27FC236}">
                <a16:creationId xmlns:a16="http://schemas.microsoft.com/office/drawing/2014/main" id="{B665F58E-7907-6E63-8F98-31FD6D26E926}"/>
              </a:ext>
            </a:extLst>
          </p:cNvPr>
          <p:cNvSpPr txBox="1"/>
          <p:nvPr/>
        </p:nvSpPr>
        <p:spPr>
          <a:xfrm>
            <a:off x="339821" y="3277592"/>
            <a:ext cx="8464354" cy="830997"/>
          </a:xfrm>
          <a:prstGeom prst="rect">
            <a:avLst/>
          </a:prstGeom>
          <a:noFill/>
        </p:spPr>
        <p:txBody>
          <a:bodyPr wrap="square">
            <a:spAutoFit/>
          </a:bodyPr>
          <a:lstStyle/>
          <a:p>
            <a:pPr algn="ctr" defTabSz="914378" eaLnBrk="0" fontAlgn="auto" hangingPunct="0">
              <a:lnSpc>
                <a:spcPct val="100000"/>
              </a:lnSpc>
              <a:spcBef>
                <a:spcPct val="30000"/>
              </a:spcBef>
              <a:spcAft>
                <a:spcPts val="0"/>
              </a:spcAft>
              <a:defRPr/>
            </a:pPr>
            <a:r>
              <a:rPr lang="en-US" sz="1600" b="1">
                <a:solidFill>
                  <a:srgbClr val="01A490"/>
                </a:solidFill>
                <a:latin typeface="Verdana" panose="020B0604030504040204" pitchFamily="34" charset="0"/>
                <a:ea typeface="Verdana" panose="020B0604030504040204" pitchFamily="34" charset="0"/>
              </a:rPr>
              <a:t>If we only plan for the realities we see today, we risk being unprepared for the realities emerging tomorrow. Strategic foresight helps us identify and explore future possibilities before they become urgent.</a:t>
            </a:r>
          </a:p>
        </p:txBody>
      </p:sp>
    </p:spTree>
    <p:extLst>
      <p:ext uri="{BB962C8B-B14F-4D97-AF65-F5344CB8AC3E}">
        <p14:creationId xmlns:p14="http://schemas.microsoft.com/office/powerpoint/2010/main" val="622828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BB47137-F400-1207-B89D-DB9C1CC81EC5}"/>
              </a:ext>
            </a:extLst>
          </p:cNvPr>
          <p:cNvPicPr>
            <a:picLocks noGrp="1" noRot="1" noChangeAspect="1" noMove="1" noResize="1" noEditPoints="1" noAdjustHandles="1" noChangeArrowheads="1" noChangeShapeType="1" noCrop="1"/>
          </p:cNvPicPr>
          <p:nvPr/>
        </p:nvPicPr>
        <p:blipFill>
          <a:blip r:embed="rId3"/>
          <a:srcRect/>
          <a:stretch/>
        </p:blipFill>
        <p:spPr>
          <a:xfrm>
            <a:off x="4762" y="2678"/>
            <a:ext cx="9134472" cy="5138140"/>
          </a:xfrm>
          <a:prstGeom prst="rect">
            <a:avLst/>
          </a:prstGeom>
        </p:spPr>
      </p:pic>
      <p:sp>
        <p:nvSpPr>
          <p:cNvPr id="6" name="Title 5">
            <a:extLst>
              <a:ext uri="{FF2B5EF4-FFF2-40B4-BE49-F238E27FC236}">
                <a16:creationId xmlns:a16="http://schemas.microsoft.com/office/drawing/2014/main" id="{C85FB81B-83E1-F3DD-1F07-E8A14B9666FA}"/>
              </a:ext>
            </a:extLst>
          </p:cNvPr>
          <p:cNvSpPr>
            <a:spLocks noGrp="1"/>
          </p:cNvSpPr>
          <p:nvPr>
            <p:ph type="title"/>
          </p:nvPr>
        </p:nvSpPr>
        <p:spPr>
          <a:xfrm>
            <a:off x="240559" y="157592"/>
            <a:ext cx="8374062" cy="633413"/>
          </a:xfrm>
        </p:spPr>
        <p:txBody>
          <a:bodyPr wrap="square" anchor="t">
            <a:normAutofit/>
          </a:bodyPr>
          <a:lstStyle/>
          <a:p>
            <a:r>
              <a:rPr lang="en-US" sz="2800">
                <a:solidFill>
                  <a:srgbClr val="01A490"/>
                </a:solidFill>
                <a:latin typeface="Verdana" panose="020B0604030504040204" pitchFamily="34" charset="0"/>
                <a:ea typeface="Verdana" panose="020B0604030504040204" pitchFamily="34" charset="0"/>
              </a:rPr>
              <a:t>Strategic foresight</a:t>
            </a:r>
          </a:p>
        </p:txBody>
      </p:sp>
      <p:sp>
        <p:nvSpPr>
          <p:cNvPr id="3" name="Slide Number Placeholder 2">
            <a:extLst>
              <a:ext uri="{FF2B5EF4-FFF2-40B4-BE49-F238E27FC236}">
                <a16:creationId xmlns:a16="http://schemas.microsoft.com/office/drawing/2014/main" id="{01C1A9BE-9665-0A3D-FC9C-B3D549E1E562}"/>
              </a:ext>
            </a:extLst>
          </p:cNvPr>
          <p:cNvSpPr>
            <a:spLocks noGrp="1"/>
          </p:cNvSpPr>
          <p:nvPr>
            <p:ph type="sldNum" sz="quarter" idx="10"/>
          </p:nvPr>
        </p:nvSpPr>
        <p:spPr/>
        <p:txBody>
          <a:bodyPr wrap="square" anchor="t">
            <a:normAutofit fontScale="85000" lnSpcReduction="10000"/>
          </a:bodyPr>
          <a:lstStyle/>
          <a:p>
            <a:pPr defTabSz="685800" eaLnBrk="1" fontAlgn="auto" hangingPunct="1">
              <a:spcBef>
                <a:spcPts val="0"/>
              </a:spcBef>
              <a:spcAft>
                <a:spcPts val="450"/>
              </a:spcAft>
              <a:defRPr/>
            </a:pPr>
            <a:fld id="{474F9A76-05EC-4927-B4A2-A8CE3023F9C5}" type="slidenum">
              <a:rPr lang="en-US">
                <a:solidFill>
                  <a:srgbClr val="464847"/>
                </a:solidFill>
              </a:rPr>
              <a:pPr defTabSz="685800" eaLnBrk="1" fontAlgn="auto" hangingPunct="1">
                <a:spcBef>
                  <a:spcPts val="0"/>
                </a:spcBef>
                <a:spcAft>
                  <a:spcPts val="450"/>
                </a:spcAft>
                <a:defRPr/>
              </a:pPr>
              <a:t>5</a:t>
            </a:fld>
            <a:endParaRPr lang="en-US">
              <a:solidFill>
                <a:srgbClr val="464847"/>
              </a:solidFill>
            </a:endParaRPr>
          </a:p>
        </p:txBody>
      </p:sp>
      <p:sp>
        <p:nvSpPr>
          <p:cNvPr id="9" name="Content Placeholder 6">
            <a:extLst>
              <a:ext uri="{FF2B5EF4-FFF2-40B4-BE49-F238E27FC236}">
                <a16:creationId xmlns:a16="http://schemas.microsoft.com/office/drawing/2014/main" id="{51D7A27B-E116-12E2-E15D-3F94850B2896}"/>
              </a:ext>
            </a:extLst>
          </p:cNvPr>
          <p:cNvSpPr txBox="1">
            <a:spLocks/>
          </p:cNvSpPr>
          <p:nvPr/>
        </p:nvSpPr>
        <p:spPr bwMode="black">
          <a:xfrm>
            <a:off x="350840" y="791005"/>
            <a:ext cx="8579115" cy="3380845"/>
          </a:xfrm>
          <a:prstGeom prst="rect">
            <a:avLst/>
          </a:prstGeom>
          <a:noFill/>
          <a:ln w="9525">
            <a:noFill/>
            <a:miter lim="800000"/>
            <a:headEnd/>
            <a:tailEnd/>
          </a:ln>
        </p:spPr>
        <p:txBody>
          <a:bodyPr vert="horz" wrap="square" lIns="68580" tIns="34290" rIns="68580" bIns="34290" numCol="1" anchor="t" anchorCtr="0" compatLnSpc="1">
            <a:prstTxWarp prst="textNoShape">
              <a:avLst/>
            </a:prstTxWarp>
            <a:noAutofit/>
          </a:bodyPr>
          <a:lstStyle>
            <a:lvl1pPr marL="0" indent="0" algn="l" rtl="0" eaLnBrk="1" fontAlgn="base" hangingPunct="1">
              <a:spcBef>
                <a:spcPct val="50000"/>
              </a:spcBef>
              <a:spcAft>
                <a:spcPct val="0"/>
              </a:spcAft>
              <a:defRPr sz="2667">
                <a:solidFill>
                  <a:schemeClr val="bg1"/>
                </a:solidFill>
                <a:latin typeface="+mn-lt"/>
                <a:ea typeface="+mn-ea"/>
                <a:cs typeface="+mn-cs"/>
              </a:defRPr>
            </a:lvl1pPr>
            <a:lvl2pPr marL="223796" indent="-222208" algn="l" rtl="0" eaLnBrk="1" fontAlgn="base" hangingPunct="1">
              <a:spcBef>
                <a:spcPct val="100000"/>
              </a:spcBef>
              <a:spcAft>
                <a:spcPct val="0"/>
              </a:spcAft>
              <a:buSzPct val="80000"/>
              <a:buChar char="•"/>
              <a:defRPr sz="2667">
                <a:solidFill>
                  <a:schemeClr val="bg1"/>
                </a:solidFill>
                <a:latin typeface="+mn-lt"/>
                <a:ea typeface="+mn-ea"/>
              </a:defRPr>
            </a:lvl2pPr>
            <a:lvl3pPr marL="693600" indent="-228557" algn="l" rtl="0" eaLnBrk="1" fontAlgn="base" hangingPunct="1">
              <a:spcBef>
                <a:spcPct val="25000"/>
              </a:spcBef>
              <a:spcAft>
                <a:spcPct val="0"/>
              </a:spcAft>
              <a:buChar char="–"/>
              <a:defRPr sz="2667">
                <a:solidFill>
                  <a:schemeClr val="bg1"/>
                </a:solidFill>
                <a:latin typeface="+mn-lt"/>
                <a:ea typeface="+mn-ea"/>
              </a:defRPr>
            </a:lvl3pPr>
            <a:lvl4pPr marL="1120551" indent="-228557" algn="l" rtl="0" eaLnBrk="1" fontAlgn="base" hangingPunct="1">
              <a:spcBef>
                <a:spcPct val="25000"/>
              </a:spcBef>
              <a:spcAft>
                <a:spcPct val="0"/>
              </a:spcAft>
              <a:buSzPct val="80000"/>
              <a:buChar char="•"/>
              <a:defRPr sz="2667">
                <a:solidFill>
                  <a:schemeClr val="bg1"/>
                </a:solidFill>
                <a:latin typeface="+mn-lt"/>
                <a:ea typeface="+mn-ea"/>
              </a:defRPr>
            </a:lvl4pPr>
            <a:lvl5pPr marL="1607818" indent="-228557" algn="l" rtl="0" eaLnBrk="1" fontAlgn="base" hangingPunct="1">
              <a:spcBef>
                <a:spcPct val="25000"/>
              </a:spcBef>
              <a:spcAft>
                <a:spcPct val="0"/>
              </a:spcAft>
              <a:buChar char="–"/>
              <a:defRPr sz="2667">
                <a:solidFill>
                  <a:schemeClr val="bg1"/>
                </a:solidFill>
                <a:latin typeface="+mn-lt"/>
                <a:ea typeface="+mn-ea"/>
              </a:defRPr>
            </a:lvl5pPr>
            <a:lvl6pPr marL="2064923" indent="-228557" algn="l" rtl="0" eaLnBrk="1" fontAlgn="base" hangingPunct="1">
              <a:spcBef>
                <a:spcPct val="25000"/>
              </a:spcBef>
              <a:spcAft>
                <a:spcPct val="0"/>
              </a:spcAft>
              <a:buChar char="–"/>
              <a:defRPr>
                <a:solidFill>
                  <a:schemeClr val="bg2"/>
                </a:solidFill>
                <a:latin typeface="+mn-lt"/>
                <a:ea typeface="+mn-ea"/>
              </a:defRPr>
            </a:lvl6pPr>
            <a:lvl7pPr marL="2522037" indent="-228557" algn="l" rtl="0" eaLnBrk="1" fontAlgn="base" hangingPunct="1">
              <a:spcBef>
                <a:spcPct val="25000"/>
              </a:spcBef>
              <a:spcAft>
                <a:spcPct val="0"/>
              </a:spcAft>
              <a:buChar char="–"/>
              <a:defRPr>
                <a:solidFill>
                  <a:schemeClr val="bg2"/>
                </a:solidFill>
                <a:latin typeface="+mn-lt"/>
                <a:ea typeface="+mn-ea"/>
              </a:defRPr>
            </a:lvl7pPr>
            <a:lvl8pPr marL="2979146" indent="-228557" algn="l" rtl="0" eaLnBrk="1" fontAlgn="base" hangingPunct="1">
              <a:spcBef>
                <a:spcPct val="25000"/>
              </a:spcBef>
              <a:spcAft>
                <a:spcPct val="0"/>
              </a:spcAft>
              <a:buChar char="–"/>
              <a:defRPr>
                <a:solidFill>
                  <a:schemeClr val="bg2"/>
                </a:solidFill>
                <a:latin typeface="+mn-lt"/>
                <a:ea typeface="+mn-ea"/>
              </a:defRPr>
            </a:lvl8pPr>
            <a:lvl9pPr marL="3436251" indent="-228557" algn="l" rtl="0" eaLnBrk="1" fontAlgn="base" hangingPunct="1">
              <a:spcBef>
                <a:spcPct val="25000"/>
              </a:spcBef>
              <a:spcAft>
                <a:spcPct val="0"/>
              </a:spcAft>
              <a:buChar char="–"/>
              <a:defRPr>
                <a:solidFill>
                  <a:schemeClr val="bg2"/>
                </a:solidFill>
                <a:latin typeface="+mn-lt"/>
                <a:ea typeface="+mn-ea"/>
              </a:defRPr>
            </a:lvl9pPr>
          </a:lstStyle>
          <a:p>
            <a:pPr defTabSz="914378" eaLnBrk="0" hangingPunct="0">
              <a:lnSpc>
                <a:spcPct val="90000"/>
              </a:lnSpc>
              <a:spcBef>
                <a:spcPts val="400"/>
              </a:spcBef>
              <a:defRPr/>
            </a:pPr>
            <a:r>
              <a:rPr lang="en-US" sz="1600" b="1" kern="0">
                <a:solidFill>
                  <a:srgbClr val="464847"/>
                </a:solidFill>
                <a:latin typeface="Verdana" panose="020B0604030504040204" pitchFamily="34" charset="0"/>
                <a:ea typeface="Verdana" panose="020B0604030504040204" pitchFamily="34" charset="0"/>
              </a:rPr>
              <a:t>Strategic foresight is…</a:t>
            </a:r>
          </a:p>
          <a:p>
            <a:pPr marL="285743" indent="-285743" defTabSz="914378" eaLnBrk="0" hangingPunct="0">
              <a:lnSpc>
                <a:spcPct val="90000"/>
              </a:lnSpc>
              <a:spcBef>
                <a:spcPts val="400"/>
              </a:spcBef>
              <a:buFont typeface="Arial" panose="020B0604020202020204" pitchFamily="34" charset="0"/>
              <a:buChar char="•"/>
              <a:defRPr/>
            </a:pPr>
            <a:r>
              <a:rPr lang="en-US" sz="1600" kern="0">
                <a:solidFill>
                  <a:srgbClr val="464847"/>
                </a:solidFill>
                <a:latin typeface="Verdana" panose="020B0604030504040204" pitchFamily="34" charset="0"/>
                <a:ea typeface="Verdana" panose="020B0604030504040204" pitchFamily="34" charset="0"/>
              </a:rPr>
              <a:t>Thinking about the future in a structured way.</a:t>
            </a:r>
          </a:p>
          <a:p>
            <a:pPr marL="285743" indent="-285743" defTabSz="914378" eaLnBrk="0" hangingPunct="0">
              <a:lnSpc>
                <a:spcPct val="90000"/>
              </a:lnSpc>
              <a:spcBef>
                <a:spcPts val="400"/>
              </a:spcBef>
              <a:buFont typeface="Arial" panose="020B0604020202020204" pitchFamily="34" charset="0"/>
              <a:buChar char="•"/>
              <a:defRPr/>
            </a:pPr>
            <a:r>
              <a:rPr lang="en-US" sz="1600" kern="0">
                <a:solidFill>
                  <a:srgbClr val="464847"/>
                </a:solidFill>
                <a:latin typeface="Verdana" panose="020B0604030504040204" pitchFamily="34" charset="0"/>
                <a:ea typeface="Verdana" panose="020B0604030504040204" pitchFamily="34" charset="0"/>
              </a:rPr>
              <a:t>Exploring multiple plausible futures</a:t>
            </a:r>
          </a:p>
          <a:p>
            <a:pPr defTabSz="914378" eaLnBrk="0" hangingPunct="0">
              <a:lnSpc>
                <a:spcPct val="90000"/>
              </a:lnSpc>
              <a:spcBef>
                <a:spcPts val="400"/>
              </a:spcBef>
              <a:defRPr/>
            </a:pPr>
            <a:endParaRPr lang="en-US" sz="1600" kern="0">
              <a:solidFill>
                <a:srgbClr val="464847"/>
              </a:solidFill>
              <a:latin typeface="Verdana" panose="020B0604030504040204" pitchFamily="34" charset="0"/>
              <a:ea typeface="Verdana" panose="020B0604030504040204" pitchFamily="34" charset="0"/>
            </a:endParaRPr>
          </a:p>
          <a:p>
            <a:pPr defTabSz="914378" eaLnBrk="0" hangingPunct="0">
              <a:lnSpc>
                <a:spcPct val="90000"/>
              </a:lnSpc>
              <a:spcBef>
                <a:spcPts val="400"/>
              </a:spcBef>
              <a:defRPr/>
            </a:pPr>
            <a:r>
              <a:rPr lang="en-US" sz="1600" b="1" kern="0">
                <a:solidFill>
                  <a:srgbClr val="464847"/>
                </a:solidFill>
                <a:latin typeface="Verdana" panose="020B0604030504040204" pitchFamily="34" charset="0"/>
                <a:ea typeface="Verdana" panose="020B0604030504040204" pitchFamily="34" charset="0"/>
              </a:rPr>
              <a:t>Used for…</a:t>
            </a:r>
          </a:p>
          <a:p>
            <a:pPr marL="285743" indent="-285743" defTabSz="914378" eaLnBrk="0" hangingPunct="0">
              <a:lnSpc>
                <a:spcPct val="90000"/>
              </a:lnSpc>
              <a:spcBef>
                <a:spcPts val="400"/>
              </a:spcBef>
              <a:buFont typeface="Arial" panose="020B0604020202020204" pitchFamily="34" charset="0"/>
              <a:buChar char="•"/>
              <a:defRPr/>
            </a:pPr>
            <a:r>
              <a:rPr lang="en-US" sz="1600" kern="0">
                <a:solidFill>
                  <a:srgbClr val="464847"/>
                </a:solidFill>
                <a:latin typeface="Verdana" panose="020B0604030504040204" pitchFamily="34" charset="0"/>
                <a:ea typeface="Verdana" panose="020B0604030504040204" pitchFamily="34" charset="0"/>
              </a:rPr>
              <a:t>Anticipating and preparing for future challenges</a:t>
            </a:r>
          </a:p>
          <a:p>
            <a:pPr marL="285743" indent="-285743" defTabSz="914378" eaLnBrk="0" hangingPunct="0">
              <a:lnSpc>
                <a:spcPct val="90000"/>
              </a:lnSpc>
              <a:spcBef>
                <a:spcPts val="400"/>
              </a:spcBef>
              <a:buFont typeface="Arial" panose="020B0604020202020204" pitchFamily="34" charset="0"/>
              <a:buChar char="•"/>
              <a:defRPr/>
            </a:pPr>
            <a:r>
              <a:rPr lang="en-US" sz="1600" kern="0">
                <a:solidFill>
                  <a:srgbClr val="464847"/>
                </a:solidFill>
                <a:latin typeface="Verdana" panose="020B0604030504040204" pitchFamily="34" charset="0"/>
                <a:ea typeface="Verdana" panose="020B0604030504040204" pitchFamily="34" charset="0"/>
              </a:rPr>
              <a:t>Capitalizing on emerging innovations</a:t>
            </a:r>
          </a:p>
          <a:p>
            <a:pPr marL="285743" indent="-285743" defTabSz="914378" eaLnBrk="0" hangingPunct="0">
              <a:lnSpc>
                <a:spcPct val="90000"/>
              </a:lnSpc>
              <a:spcBef>
                <a:spcPts val="400"/>
              </a:spcBef>
              <a:buFont typeface="Arial" panose="020B0604020202020204" pitchFamily="34" charset="0"/>
              <a:buChar char="•"/>
              <a:defRPr/>
            </a:pPr>
            <a:r>
              <a:rPr lang="en-US" sz="1600" kern="0">
                <a:solidFill>
                  <a:srgbClr val="464847"/>
                </a:solidFill>
                <a:latin typeface="Verdana" panose="020B0604030504040204" pitchFamily="34" charset="0"/>
                <a:ea typeface="Verdana" panose="020B0604030504040204" pitchFamily="34" charset="0"/>
              </a:rPr>
              <a:t>Expanding strategic options</a:t>
            </a:r>
          </a:p>
          <a:p>
            <a:pPr defTabSz="914378" eaLnBrk="0" hangingPunct="0">
              <a:lnSpc>
                <a:spcPct val="90000"/>
              </a:lnSpc>
              <a:spcBef>
                <a:spcPts val="400"/>
              </a:spcBef>
              <a:defRPr/>
            </a:pPr>
            <a:endParaRPr lang="en-US" sz="1600" kern="0">
              <a:solidFill>
                <a:srgbClr val="464847"/>
              </a:solidFill>
              <a:latin typeface="Verdana" panose="020B0604030504040204" pitchFamily="34" charset="0"/>
              <a:ea typeface="Verdana" panose="020B0604030504040204" pitchFamily="34" charset="0"/>
            </a:endParaRPr>
          </a:p>
          <a:p>
            <a:pPr defTabSz="914355" eaLnBrk="0" hangingPunct="0">
              <a:lnSpc>
                <a:spcPct val="90000"/>
              </a:lnSpc>
              <a:spcBef>
                <a:spcPts val="400"/>
              </a:spcBef>
              <a:defRPr/>
            </a:pPr>
            <a:r>
              <a:rPr lang="en-US" sz="1600" b="1" kern="0">
                <a:solidFill>
                  <a:srgbClr val="464847"/>
                </a:solidFill>
                <a:latin typeface="Verdana" panose="020B0604030504040204" pitchFamily="34" charset="0"/>
                <a:ea typeface="Verdana" panose="020B0604030504040204" pitchFamily="34" charset="0"/>
              </a:rPr>
              <a:t>Strengthens the strategic planning process by…</a:t>
            </a:r>
          </a:p>
          <a:p>
            <a:pPr marL="257168" indent="-257168" defTabSz="914355" eaLnBrk="0" hangingPunct="0">
              <a:lnSpc>
                <a:spcPct val="90000"/>
              </a:lnSpc>
              <a:spcBef>
                <a:spcPts val="400"/>
              </a:spcBef>
              <a:buFont typeface="Arial" panose="020B0604020202020204" pitchFamily="34" charset="0"/>
              <a:buChar char="•"/>
              <a:defRPr/>
            </a:pPr>
            <a:r>
              <a:rPr lang="en-US" sz="1600" kern="0">
                <a:solidFill>
                  <a:srgbClr val="464847"/>
                </a:solidFill>
                <a:latin typeface="Verdana" panose="020B0604030504040204" pitchFamily="34" charset="0"/>
                <a:ea typeface="Verdana" panose="020B0604030504040204" pitchFamily="34" charset="0"/>
              </a:rPr>
              <a:t>Asking: “What future are we planning for?”</a:t>
            </a:r>
          </a:p>
          <a:p>
            <a:pPr marL="257168" indent="-257168" defTabSz="914355" eaLnBrk="0" hangingPunct="0">
              <a:lnSpc>
                <a:spcPct val="90000"/>
              </a:lnSpc>
              <a:spcBef>
                <a:spcPts val="400"/>
              </a:spcBef>
              <a:buFont typeface="Arial" panose="020B0604020202020204" pitchFamily="34" charset="0"/>
              <a:buChar char="•"/>
              <a:defRPr/>
            </a:pPr>
            <a:r>
              <a:rPr lang="en-US" sz="1600" kern="0">
                <a:solidFill>
                  <a:srgbClr val="464847"/>
                </a:solidFill>
                <a:latin typeface="Verdana" panose="020B0604030504040204" pitchFamily="34" charset="0"/>
                <a:ea typeface="Verdana" panose="020B0604030504040204" pitchFamily="34" charset="0"/>
              </a:rPr>
              <a:t>Challenging assumptions and exploring possibilities</a:t>
            </a:r>
          </a:p>
          <a:p>
            <a:pPr marL="257168" indent="-257168" defTabSz="914355" eaLnBrk="0" hangingPunct="0">
              <a:lnSpc>
                <a:spcPct val="90000"/>
              </a:lnSpc>
              <a:spcBef>
                <a:spcPts val="400"/>
              </a:spcBef>
              <a:buFont typeface="Arial" panose="020B0604020202020204" pitchFamily="34" charset="0"/>
              <a:buChar char="•"/>
              <a:defRPr/>
            </a:pPr>
            <a:r>
              <a:rPr lang="en-US" sz="1600" kern="0">
                <a:solidFill>
                  <a:srgbClr val="464847"/>
                </a:solidFill>
                <a:latin typeface="Verdana" panose="020B0604030504040204" pitchFamily="34" charset="0"/>
                <a:ea typeface="Verdana" panose="020B0604030504040204" pitchFamily="34" charset="0"/>
              </a:rPr>
              <a:t>Allowing stakeholders to think big and dream</a:t>
            </a:r>
          </a:p>
        </p:txBody>
      </p:sp>
      <p:pic>
        <p:nvPicPr>
          <p:cNvPr id="4" name="Picture 3">
            <a:extLst>
              <a:ext uri="{FF2B5EF4-FFF2-40B4-BE49-F238E27FC236}">
                <a16:creationId xmlns:a16="http://schemas.microsoft.com/office/drawing/2014/main" id="{768E78F8-8FE0-0AA1-6C02-8B5B5043E066}"/>
              </a:ext>
            </a:extLst>
          </p:cNvPr>
          <p:cNvPicPr>
            <a:picLocks noChangeAspect="1"/>
          </p:cNvPicPr>
          <p:nvPr/>
        </p:nvPicPr>
        <p:blipFill>
          <a:blip r:embed="rId4">
            <a:alphaModFix amt="85000"/>
            <a:extLst>
              <a:ext uri="{BEBA8EAE-BF5A-486C-A8C5-ECC9F3942E4B}">
                <a14:imgProps xmlns:a14="http://schemas.microsoft.com/office/drawing/2010/main">
                  <a14:imgLayer r:embed="rId5">
                    <a14:imgEffect>
                      <a14:colorTemperature colorTemp="4700"/>
                    </a14:imgEffect>
                  </a14:imgLayer>
                </a14:imgProps>
              </a:ext>
            </a:extLst>
          </a:blip>
          <a:stretch>
            <a:fillRect/>
          </a:stretch>
        </p:blipFill>
        <p:spPr>
          <a:xfrm>
            <a:off x="6255327" y="1593865"/>
            <a:ext cx="2674628" cy="1775125"/>
          </a:xfrm>
          <a:prstGeom prst="roundRect">
            <a:avLst>
              <a:gd name="adj" fmla="val 8594"/>
            </a:avLst>
          </a:prstGeom>
          <a:solidFill>
            <a:srgbClr val="FFFFFF">
              <a:shade val="85000"/>
            </a:srgbClr>
          </a:solidFill>
          <a:ln>
            <a:noFill/>
          </a:ln>
          <a:effectLst>
            <a:outerShdw blurRad="50800" dist="38100" algn="l" rotWithShape="0">
              <a:prstClr val="black">
                <a:alpha val="40000"/>
              </a:prstClr>
            </a:outerShdw>
          </a:effectLst>
        </p:spPr>
      </p:pic>
    </p:spTree>
    <p:extLst>
      <p:ext uri="{BB962C8B-B14F-4D97-AF65-F5344CB8AC3E}">
        <p14:creationId xmlns:p14="http://schemas.microsoft.com/office/powerpoint/2010/main" val="13765581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E53B2B-AA1C-4ABE-9F7B-F946D6395291}"/>
              </a:ext>
            </a:extLst>
          </p:cNvPr>
          <p:cNvPicPr>
            <a:picLocks noGrp="1" noRot="1" noChangeAspect="1" noMove="1" noResize="1" noEditPoints="1" noAdjustHandles="1" noChangeArrowheads="1" noChangeShapeType="1" noCrop="1"/>
          </p:cNvPicPr>
          <p:nvPr/>
        </p:nvPicPr>
        <p:blipFill>
          <a:blip r:embed="rId3"/>
          <a:srcRect/>
          <a:stretch/>
        </p:blipFill>
        <p:spPr>
          <a:xfrm>
            <a:off x="4762" y="2678"/>
            <a:ext cx="9134472" cy="5138140"/>
          </a:xfrm>
          <a:prstGeom prst="rect">
            <a:avLst/>
          </a:prstGeom>
        </p:spPr>
      </p:pic>
      <p:sp>
        <p:nvSpPr>
          <p:cNvPr id="8" name="Title 7">
            <a:extLst>
              <a:ext uri="{FF2B5EF4-FFF2-40B4-BE49-F238E27FC236}">
                <a16:creationId xmlns:a16="http://schemas.microsoft.com/office/drawing/2014/main" id="{945487A9-8CC0-99E1-E3F8-53E895C309D8}"/>
              </a:ext>
            </a:extLst>
          </p:cNvPr>
          <p:cNvSpPr>
            <a:spLocks noGrp="1"/>
          </p:cNvSpPr>
          <p:nvPr>
            <p:ph type="title"/>
          </p:nvPr>
        </p:nvSpPr>
        <p:spPr>
          <a:xfrm>
            <a:off x="254106" y="172165"/>
            <a:ext cx="8374062" cy="633413"/>
          </a:xfrm>
        </p:spPr>
        <p:txBody>
          <a:bodyPr/>
          <a:lstStyle/>
          <a:p>
            <a:r>
              <a:rPr lang="en-US" sz="2800">
                <a:solidFill>
                  <a:srgbClr val="01A490"/>
                </a:solidFill>
                <a:latin typeface="Verdana" panose="020B0604030504040204" pitchFamily="34" charset="0"/>
                <a:ea typeface="Verdana" panose="020B0604030504040204" pitchFamily="34" charset="0"/>
              </a:rPr>
              <a:t>Strategic Foresight CYCLE</a:t>
            </a:r>
            <a:br>
              <a:rPr lang="en-US" sz="2800">
                <a:solidFill>
                  <a:srgbClr val="01A490"/>
                </a:solidFill>
                <a:latin typeface="Verdana" panose="020B0604030504040204" pitchFamily="34" charset="0"/>
                <a:ea typeface="Verdana" panose="020B0604030504040204" pitchFamily="34" charset="0"/>
              </a:rPr>
            </a:br>
            <a:br>
              <a:rPr lang="en-US" sz="2800">
                <a:solidFill>
                  <a:srgbClr val="01A490"/>
                </a:solidFill>
                <a:latin typeface="Verdana" panose="020B0604030504040204" pitchFamily="34" charset="0"/>
                <a:ea typeface="Verdana" panose="020B0604030504040204" pitchFamily="34" charset="0"/>
              </a:rPr>
            </a:br>
            <a:endParaRPr lang="en-US" sz="2800">
              <a:solidFill>
                <a:srgbClr val="01A490"/>
              </a:solidFill>
              <a:latin typeface="Verdana" panose="020B0604030504040204" pitchFamily="34" charset="0"/>
              <a:ea typeface="Verdana" panose="020B0604030504040204" pitchFamily="34" charset="0"/>
            </a:endParaRPr>
          </a:p>
        </p:txBody>
      </p:sp>
      <p:sp>
        <p:nvSpPr>
          <p:cNvPr id="7" name="Slide Number Placeholder 6">
            <a:extLst>
              <a:ext uri="{FF2B5EF4-FFF2-40B4-BE49-F238E27FC236}">
                <a16:creationId xmlns:a16="http://schemas.microsoft.com/office/drawing/2014/main" id="{1CE594E6-8B99-53E3-032D-85C85156BB41}"/>
              </a:ext>
            </a:extLst>
          </p:cNvPr>
          <p:cNvSpPr>
            <a:spLocks noGrp="1"/>
          </p:cNvSpPr>
          <p:nvPr>
            <p:ph type="sldNum" sz="quarter" idx="10"/>
          </p:nvPr>
        </p:nvSpPr>
        <p:spPr/>
        <p:txBody>
          <a:bodyPr/>
          <a:lstStyle/>
          <a:p>
            <a:pPr defTabSz="914355">
              <a:defRPr/>
            </a:pPr>
            <a:fld id="{739F491E-278F-4842-9DD3-1ED96C0B2DBF}" type="slidenum">
              <a:rPr lang="en-US">
                <a:solidFill>
                  <a:srgbClr val="464847"/>
                </a:solidFill>
              </a:rPr>
              <a:pPr defTabSz="914355">
                <a:defRPr/>
              </a:pPr>
              <a:t>6</a:t>
            </a:fld>
            <a:endParaRPr lang="en-US">
              <a:solidFill>
                <a:srgbClr val="464847"/>
              </a:solidFill>
            </a:endParaRPr>
          </a:p>
        </p:txBody>
      </p:sp>
      <p:sp>
        <p:nvSpPr>
          <p:cNvPr id="15" name="Rectangle 14">
            <a:extLst>
              <a:ext uri="{FF2B5EF4-FFF2-40B4-BE49-F238E27FC236}">
                <a16:creationId xmlns:a16="http://schemas.microsoft.com/office/drawing/2014/main" id="{A8AE2A4F-4896-2841-6FB7-FC7F999A0A1C}"/>
              </a:ext>
            </a:extLst>
          </p:cNvPr>
          <p:cNvSpPr/>
          <p:nvPr/>
        </p:nvSpPr>
        <p:spPr bwMode="auto">
          <a:xfrm>
            <a:off x="604764" y="2220708"/>
            <a:ext cx="625876" cy="19189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55">
              <a:defRPr/>
            </a:pPr>
            <a:endParaRPr lang="en-US" sz="1500">
              <a:solidFill>
                <a:srgbClr val="000000"/>
              </a:solidFill>
              <a:latin typeface="Cachet Pro ExtraLight"/>
              <a:ea typeface="ＭＳ Ｐゴシック" pitchFamily="64" charset="-128"/>
              <a:cs typeface="ＭＳ Ｐゴシック" pitchFamily="64" charset="-128"/>
            </a:endParaRPr>
          </a:p>
        </p:txBody>
      </p:sp>
      <p:sp>
        <p:nvSpPr>
          <p:cNvPr id="16" name="Rectangle 15">
            <a:extLst>
              <a:ext uri="{FF2B5EF4-FFF2-40B4-BE49-F238E27FC236}">
                <a16:creationId xmlns:a16="http://schemas.microsoft.com/office/drawing/2014/main" id="{16F13C20-FE50-1CA5-140B-1C28AEA0C825}"/>
              </a:ext>
            </a:extLst>
          </p:cNvPr>
          <p:cNvSpPr/>
          <p:nvPr/>
        </p:nvSpPr>
        <p:spPr bwMode="auto">
          <a:xfrm>
            <a:off x="1523298" y="1966380"/>
            <a:ext cx="625876" cy="19189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55">
              <a:defRPr/>
            </a:pPr>
            <a:endParaRPr lang="en-US" sz="1500">
              <a:solidFill>
                <a:srgbClr val="000000"/>
              </a:solidFill>
              <a:latin typeface="Cachet Pro ExtraLight"/>
              <a:ea typeface="ＭＳ Ｐゴシック" pitchFamily="64" charset="-128"/>
              <a:cs typeface="ＭＳ Ｐゴシック" pitchFamily="64" charset="-128"/>
            </a:endParaRPr>
          </a:p>
        </p:txBody>
      </p:sp>
      <p:sp>
        <p:nvSpPr>
          <p:cNvPr id="23" name="Rectangle 22">
            <a:extLst>
              <a:ext uri="{FF2B5EF4-FFF2-40B4-BE49-F238E27FC236}">
                <a16:creationId xmlns:a16="http://schemas.microsoft.com/office/drawing/2014/main" id="{E643D37F-8CE4-454B-8203-B111DEB1113C}"/>
              </a:ext>
            </a:extLst>
          </p:cNvPr>
          <p:cNvSpPr/>
          <p:nvPr/>
        </p:nvSpPr>
        <p:spPr bwMode="auto">
          <a:xfrm>
            <a:off x="8076801" y="2147246"/>
            <a:ext cx="625876" cy="19189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55">
              <a:defRPr/>
            </a:pPr>
            <a:endParaRPr lang="en-US" sz="1500">
              <a:solidFill>
                <a:srgbClr val="000000"/>
              </a:solidFill>
              <a:latin typeface="Cachet Pro ExtraLight"/>
              <a:ea typeface="ＭＳ Ｐゴシック" pitchFamily="64" charset="-128"/>
              <a:cs typeface="ＭＳ Ｐゴシック" pitchFamily="64" charset="-128"/>
            </a:endParaRPr>
          </a:p>
        </p:txBody>
      </p:sp>
      <p:sp>
        <p:nvSpPr>
          <p:cNvPr id="26" name="Rectangle 25">
            <a:extLst>
              <a:ext uri="{FF2B5EF4-FFF2-40B4-BE49-F238E27FC236}">
                <a16:creationId xmlns:a16="http://schemas.microsoft.com/office/drawing/2014/main" id="{195F5411-D44F-56C1-DC88-CF0D18B9F30B}"/>
              </a:ext>
            </a:extLst>
          </p:cNvPr>
          <p:cNvSpPr/>
          <p:nvPr/>
        </p:nvSpPr>
        <p:spPr bwMode="auto">
          <a:xfrm>
            <a:off x="8456715" y="2107876"/>
            <a:ext cx="625876" cy="19189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55">
              <a:defRPr/>
            </a:pPr>
            <a:endParaRPr lang="en-US" sz="2400">
              <a:solidFill>
                <a:srgbClr val="000000"/>
              </a:solidFill>
              <a:latin typeface="Verdana" pitchFamily="64" charset="0"/>
              <a:ea typeface="ＭＳ Ｐゴシック" pitchFamily="64" charset="-128"/>
              <a:cs typeface="ＭＳ Ｐゴシック" pitchFamily="64" charset="-128"/>
            </a:endParaRPr>
          </a:p>
        </p:txBody>
      </p:sp>
      <p:pic>
        <p:nvPicPr>
          <p:cNvPr id="4" name="Picture 3" descr="FIA_book graphic.jpg">
            <a:extLst>
              <a:ext uri="{FF2B5EF4-FFF2-40B4-BE49-F238E27FC236}">
                <a16:creationId xmlns:a16="http://schemas.microsoft.com/office/drawing/2014/main" id="{35D9E849-8515-E9F1-C96F-3167E43307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4623" y="1069471"/>
            <a:ext cx="2873361" cy="2800405"/>
          </a:xfrm>
          <a:prstGeom prst="rect">
            <a:avLst/>
          </a:prstGeom>
        </p:spPr>
      </p:pic>
      <p:sp>
        <p:nvSpPr>
          <p:cNvPr id="10" name="TextBox 9">
            <a:extLst>
              <a:ext uri="{FF2B5EF4-FFF2-40B4-BE49-F238E27FC236}">
                <a16:creationId xmlns:a16="http://schemas.microsoft.com/office/drawing/2014/main" id="{88938E42-996C-4BA1-C312-84897CBC174E}"/>
              </a:ext>
            </a:extLst>
          </p:cNvPr>
          <p:cNvSpPr txBox="1"/>
          <p:nvPr/>
        </p:nvSpPr>
        <p:spPr>
          <a:xfrm>
            <a:off x="1327000" y="4162165"/>
            <a:ext cx="6489995" cy="253916"/>
          </a:xfrm>
          <a:prstGeom prst="rect">
            <a:avLst/>
          </a:prstGeom>
          <a:noFill/>
        </p:spPr>
        <p:txBody>
          <a:bodyPr wrap="square" rtlCol="0">
            <a:spAutoFit/>
          </a:bodyPr>
          <a:lstStyle/>
          <a:p>
            <a:pPr defTabSz="914355">
              <a:defRPr/>
            </a:pPr>
            <a:r>
              <a:rPr lang="en-US" sz="1050">
                <a:solidFill>
                  <a:srgbClr val="000000"/>
                </a:solidFill>
                <a:latin typeface="Verdana" panose="020B0604030504040204" pitchFamily="34" charset="0"/>
                <a:ea typeface="Verdana" panose="020B0604030504040204" pitchFamily="34" charset="0"/>
                <a:cs typeface="+mn-cs"/>
              </a:rPr>
              <a:t>Adapted from IFTF Foresight Essentials, by Institute for the Future. 2021. CC BY-NC-ND 4.0. </a:t>
            </a:r>
          </a:p>
        </p:txBody>
      </p:sp>
      <p:sp>
        <p:nvSpPr>
          <p:cNvPr id="11" name="TextBox 10">
            <a:extLst>
              <a:ext uri="{FF2B5EF4-FFF2-40B4-BE49-F238E27FC236}">
                <a16:creationId xmlns:a16="http://schemas.microsoft.com/office/drawing/2014/main" id="{866D54CD-BE5D-F77C-EA1B-5BFE6224141C}"/>
              </a:ext>
            </a:extLst>
          </p:cNvPr>
          <p:cNvSpPr txBox="1"/>
          <p:nvPr/>
        </p:nvSpPr>
        <p:spPr>
          <a:xfrm>
            <a:off x="6241913" y="1972735"/>
            <a:ext cx="2384257" cy="784830"/>
          </a:xfrm>
          <a:prstGeom prst="rect">
            <a:avLst/>
          </a:prstGeom>
          <a:noFill/>
        </p:spPr>
        <p:txBody>
          <a:bodyPr wrap="square" rtlCol="0">
            <a:spAutoFit/>
          </a:bodyPr>
          <a:lstStyle/>
          <a:p>
            <a:pPr defTabSz="914355">
              <a:defRPr/>
            </a:pPr>
            <a:r>
              <a:rPr lang="en-US" sz="1500">
                <a:solidFill>
                  <a:srgbClr val="464847"/>
                </a:solidFill>
                <a:latin typeface="Verdana" panose="020B0604030504040204" pitchFamily="34" charset="0"/>
                <a:ea typeface="Verdana" panose="020B0604030504040204" pitchFamily="34" charset="0"/>
                <a:cs typeface="+mn-cs"/>
              </a:rPr>
              <a:t>Use</a:t>
            </a:r>
            <a:r>
              <a:rPr lang="en-US" sz="1500" b="1">
                <a:solidFill>
                  <a:srgbClr val="464847"/>
                </a:solidFill>
                <a:latin typeface="Verdana" panose="020B0604030504040204" pitchFamily="34" charset="0"/>
                <a:ea typeface="Verdana" panose="020B0604030504040204" pitchFamily="34" charset="0"/>
                <a:cs typeface="+mn-cs"/>
              </a:rPr>
              <a:t> </a:t>
            </a:r>
            <a:r>
              <a:rPr lang="en-US" sz="1500" b="1">
                <a:solidFill>
                  <a:srgbClr val="006B6B"/>
                </a:solidFill>
                <a:latin typeface="Verdana" panose="020B0604030504040204" pitchFamily="34" charset="0"/>
                <a:ea typeface="Verdana" panose="020B0604030504040204" pitchFamily="34" charset="0"/>
                <a:cs typeface="+mn-cs"/>
              </a:rPr>
              <a:t>FORESIGHT</a:t>
            </a:r>
            <a:r>
              <a:rPr lang="en-US" sz="1500" b="1">
                <a:solidFill>
                  <a:srgbClr val="464847"/>
                </a:solidFill>
                <a:latin typeface="Verdana" panose="020B0604030504040204" pitchFamily="34" charset="0"/>
                <a:ea typeface="Verdana" panose="020B0604030504040204" pitchFamily="34" charset="0"/>
                <a:cs typeface="+mn-cs"/>
              </a:rPr>
              <a:t> </a:t>
            </a:r>
            <a:r>
              <a:rPr lang="en-US" sz="1500">
                <a:solidFill>
                  <a:srgbClr val="464847"/>
                </a:solidFill>
                <a:latin typeface="Verdana" panose="020B0604030504040204" pitchFamily="34" charset="0"/>
                <a:ea typeface="Verdana" panose="020B0604030504040204" pitchFamily="34" charset="0"/>
                <a:cs typeface="+mn-cs"/>
              </a:rPr>
              <a:t>to</a:t>
            </a:r>
            <a:r>
              <a:rPr lang="en-US" sz="1500" b="1">
                <a:solidFill>
                  <a:srgbClr val="464847"/>
                </a:solidFill>
                <a:latin typeface="Verdana" panose="020B0604030504040204" pitchFamily="34" charset="0"/>
                <a:ea typeface="Verdana" panose="020B0604030504040204" pitchFamily="34" charset="0"/>
                <a:cs typeface="+mn-cs"/>
              </a:rPr>
              <a:t> </a:t>
            </a:r>
            <a:r>
              <a:rPr lang="en-US" sz="1500">
                <a:solidFill>
                  <a:srgbClr val="464847"/>
                </a:solidFill>
                <a:latin typeface="Verdana" panose="020B0604030504040204" pitchFamily="34" charset="0"/>
                <a:ea typeface="Verdana" panose="020B0604030504040204" pitchFamily="34" charset="0"/>
                <a:cs typeface="+mn-cs"/>
              </a:rPr>
              <a:t>gain</a:t>
            </a:r>
            <a:r>
              <a:rPr lang="en-US" sz="1500" b="1">
                <a:solidFill>
                  <a:srgbClr val="000000"/>
                </a:solidFill>
                <a:latin typeface="Verdana" panose="020B0604030504040204" pitchFamily="34" charset="0"/>
                <a:ea typeface="Verdana" panose="020B0604030504040204" pitchFamily="34" charset="0"/>
                <a:cs typeface="+mn-cs"/>
              </a:rPr>
              <a:t> </a:t>
            </a:r>
            <a:r>
              <a:rPr lang="en-US" sz="1500" b="1">
                <a:solidFill>
                  <a:srgbClr val="01A490"/>
                </a:solidFill>
                <a:latin typeface="Verdana" panose="020B0604030504040204" pitchFamily="34" charset="0"/>
                <a:ea typeface="Verdana" panose="020B0604030504040204" pitchFamily="34" charset="0"/>
                <a:cs typeface="+mn-cs"/>
              </a:rPr>
              <a:t>INSIGHT</a:t>
            </a:r>
          </a:p>
          <a:p>
            <a:pPr defTabSz="457166" eaLnBrk="1" fontAlgn="auto" hangingPunct="1">
              <a:spcBef>
                <a:spcPts val="0"/>
              </a:spcBef>
              <a:spcAft>
                <a:spcPts val="0"/>
              </a:spcAft>
              <a:defRPr/>
            </a:pPr>
            <a:endParaRPr lang="en-US" sz="1500" b="1">
              <a:solidFill>
                <a:prstClr val="black"/>
              </a:solidFill>
              <a:latin typeface="Verdana" panose="020B0604030504040204" pitchFamily="34" charset="0"/>
              <a:ea typeface="Verdana" panose="020B0604030504040204" pitchFamily="34" charset="0"/>
              <a:cs typeface="+mn-cs"/>
            </a:endParaRPr>
          </a:p>
        </p:txBody>
      </p:sp>
      <p:sp>
        <p:nvSpPr>
          <p:cNvPr id="17" name="TextBox 16">
            <a:extLst>
              <a:ext uri="{FF2B5EF4-FFF2-40B4-BE49-F238E27FC236}">
                <a16:creationId xmlns:a16="http://schemas.microsoft.com/office/drawing/2014/main" id="{07A55794-1450-C2CB-C9B5-D5E8837006B7}"/>
              </a:ext>
            </a:extLst>
          </p:cNvPr>
          <p:cNvSpPr txBox="1"/>
          <p:nvPr/>
        </p:nvSpPr>
        <p:spPr>
          <a:xfrm>
            <a:off x="633659" y="2082077"/>
            <a:ext cx="2355064" cy="784830"/>
          </a:xfrm>
          <a:prstGeom prst="rect">
            <a:avLst/>
          </a:prstGeom>
          <a:noFill/>
        </p:spPr>
        <p:txBody>
          <a:bodyPr wrap="square" rtlCol="0">
            <a:spAutoFit/>
          </a:bodyPr>
          <a:lstStyle/>
          <a:p>
            <a:pPr defTabSz="914355">
              <a:defRPr/>
            </a:pPr>
            <a:r>
              <a:rPr lang="en-US" sz="1500">
                <a:solidFill>
                  <a:srgbClr val="464847"/>
                </a:solidFill>
                <a:latin typeface="Verdana" panose="020B0604030504040204" pitchFamily="34" charset="0"/>
                <a:ea typeface="Verdana" panose="020B0604030504040204" pitchFamily="34" charset="0"/>
                <a:cs typeface="+mn-cs"/>
              </a:rPr>
              <a:t>Use</a:t>
            </a:r>
            <a:r>
              <a:rPr lang="en-US" sz="1500">
                <a:solidFill>
                  <a:srgbClr val="0089D0"/>
                </a:solidFill>
                <a:latin typeface="Verdana" panose="020B0604030504040204" pitchFamily="34" charset="0"/>
                <a:ea typeface="Verdana" panose="020B0604030504040204" pitchFamily="34" charset="0"/>
                <a:cs typeface="+mn-cs"/>
              </a:rPr>
              <a:t> </a:t>
            </a:r>
            <a:r>
              <a:rPr lang="en-US" sz="1500" b="1">
                <a:solidFill>
                  <a:srgbClr val="01A490"/>
                </a:solidFill>
                <a:latin typeface="Verdana" panose="020B0604030504040204" pitchFamily="34" charset="0"/>
                <a:ea typeface="Verdana" panose="020B0604030504040204" pitchFamily="34" charset="0"/>
                <a:cs typeface="+mn-cs"/>
              </a:rPr>
              <a:t>INSIGHT</a:t>
            </a:r>
            <a:r>
              <a:rPr lang="en-US" sz="1500">
                <a:solidFill>
                  <a:srgbClr val="0089D0"/>
                </a:solidFill>
                <a:latin typeface="Verdana" panose="020B0604030504040204" pitchFamily="34" charset="0"/>
                <a:ea typeface="Verdana" panose="020B0604030504040204" pitchFamily="34" charset="0"/>
                <a:cs typeface="+mn-cs"/>
              </a:rPr>
              <a:t> </a:t>
            </a:r>
            <a:r>
              <a:rPr lang="en-US" sz="1500">
                <a:solidFill>
                  <a:srgbClr val="464847"/>
                </a:solidFill>
                <a:latin typeface="Verdana" panose="020B0604030504040204" pitchFamily="34" charset="0"/>
                <a:ea typeface="Verdana" panose="020B0604030504040204" pitchFamily="34" charset="0"/>
                <a:cs typeface="+mn-cs"/>
              </a:rPr>
              <a:t>to</a:t>
            </a:r>
            <a:r>
              <a:rPr lang="en-US" sz="1500">
                <a:solidFill>
                  <a:srgbClr val="000000"/>
                </a:solidFill>
                <a:latin typeface="Verdana" panose="020B0604030504040204" pitchFamily="34" charset="0"/>
                <a:ea typeface="Verdana" panose="020B0604030504040204" pitchFamily="34" charset="0"/>
                <a:cs typeface="+mn-cs"/>
              </a:rPr>
              <a:t> </a:t>
            </a:r>
            <a:r>
              <a:rPr lang="en-US" sz="1500">
                <a:solidFill>
                  <a:srgbClr val="464847"/>
                </a:solidFill>
                <a:latin typeface="Verdana" panose="020B0604030504040204" pitchFamily="34" charset="0"/>
                <a:ea typeface="Verdana" panose="020B0604030504040204" pitchFamily="34" charset="0"/>
                <a:cs typeface="+mn-cs"/>
              </a:rPr>
              <a:t>identify</a:t>
            </a:r>
            <a:r>
              <a:rPr lang="en-US" sz="1500">
                <a:solidFill>
                  <a:srgbClr val="000000"/>
                </a:solidFill>
                <a:latin typeface="Verdana" panose="020B0604030504040204" pitchFamily="34" charset="0"/>
                <a:ea typeface="Verdana" panose="020B0604030504040204" pitchFamily="34" charset="0"/>
                <a:cs typeface="+mn-cs"/>
              </a:rPr>
              <a:t> </a:t>
            </a:r>
            <a:r>
              <a:rPr lang="en-US" sz="1500" b="1">
                <a:solidFill>
                  <a:srgbClr val="20BDBE"/>
                </a:solidFill>
                <a:latin typeface="Verdana" panose="020B0604030504040204" pitchFamily="34" charset="0"/>
                <a:ea typeface="Verdana" panose="020B0604030504040204" pitchFamily="34" charset="0"/>
                <a:cs typeface="+mn-cs"/>
              </a:rPr>
              <a:t>ACTION</a:t>
            </a:r>
          </a:p>
          <a:p>
            <a:pPr defTabSz="457166" eaLnBrk="1" fontAlgn="auto" hangingPunct="1">
              <a:spcBef>
                <a:spcPts val="0"/>
              </a:spcBef>
              <a:spcAft>
                <a:spcPts val="0"/>
              </a:spcAft>
              <a:defRPr/>
            </a:pPr>
            <a:endParaRPr lang="en-US" sz="1500">
              <a:solidFill>
                <a:prstClr val="black"/>
              </a:solidFill>
              <a:latin typeface="Verdana" panose="020B0604030504040204" pitchFamily="34" charset="0"/>
              <a:ea typeface="Verdana" panose="020B0604030504040204" pitchFamily="34" charset="0"/>
              <a:cs typeface="+mn-cs"/>
            </a:endParaRPr>
          </a:p>
        </p:txBody>
      </p:sp>
      <p:sp>
        <p:nvSpPr>
          <p:cNvPr id="28" name="Straight Connector 3">
            <a:extLst>
              <a:ext uri="{FF2B5EF4-FFF2-40B4-BE49-F238E27FC236}">
                <a16:creationId xmlns:a16="http://schemas.microsoft.com/office/drawing/2014/main" id="{A1EB5FE5-13FE-4F12-B5FB-DFC3D3560016}"/>
              </a:ext>
            </a:extLst>
          </p:cNvPr>
          <p:cNvSpPr/>
          <p:nvPr/>
        </p:nvSpPr>
        <p:spPr>
          <a:xfrm rot="2298458">
            <a:off x="3398246" y="1333497"/>
            <a:ext cx="2279429" cy="2279429"/>
          </a:xfrm>
          <a:custGeom>
            <a:avLst/>
            <a:gdLst/>
            <a:ahLst/>
            <a:cxnLst/>
            <a:rect l="0" t="0" r="0" b="0"/>
            <a:pathLst>
              <a:path>
                <a:moveTo>
                  <a:pt x="1973064" y="362233"/>
                </a:moveTo>
                <a:arcTo wR="1139714" hR="1139714" stAng="19019183" swAng="2304931"/>
              </a:path>
            </a:pathLst>
          </a:custGeom>
          <a:noFill/>
          <a:ln w="38100">
            <a:solidFill>
              <a:srgbClr val="006B6B"/>
            </a:solidFill>
            <a:tailEnd type="arrow"/>
          </a:ln>
        </p:spPr>
        <p:style>
          <a:lnRef idx="1">
            <a:schemeClr val="accent4">
              <a:hueOff val="0"/>
              <a:satOff val="0"/>
              <a:lumOff val="0"/>
              <a:alphaOff val="0"/>
            </a:schemeClr>
          </a:lnRef>
          <a:fillRef idx="0">
            <a:scrgbClr r="0" g="0" b="0"/>
          </a:fillRef>
          <a:effectRef idx="0">
            <a:scrgbClr r="0" g="0" b="0"/>
          </a:effectRef>
          <a:fontRef idx="minor">
            <a:schemeClr val="tx1">
              <a:hueOff val="0"/>
              <a:satOff val="0"/>
              <a:lumOff val="0"/>
              <a:alphaOff val="0"/>
            </a:schemeClr>
          </a:fontRef>
        </p:style>
        <p:txBody>
          <a:bodyPr/>
          <a:lstStyle/>
          <a:p>
            <a:pPr defTabSz="685783" eaLnBrk="1" fontAlgn="auto" hangingPunct="1">
              <a:spcBef>
                <a:spcPts val="0"/>
              </a:spcBef>
              <a:spcAft>
                <a:spcPts val="0"/>
              </a:spcAft>
              <a:defRPr/>
            </a:pPr>
            <a:endParaRPr lang="en-US" sz="1500">
              <a:solidFill>
                <a:srgbClr val="000000">
                  <a:hueOff val="0"/>
                  <a:satOff val="0"/>
                  <a:lumOff val="0"/>
                  <a:alphaOff val="0"/>
                </a:srgbClr>
              </a:solidFill>
              <a:latin typeface="Cachet Pro ExtraLight"/>
              <a:ea typeface="ＭＳ Ｐゴシック"/>
            </a:endParaRPr>
          </a:p>
        </p:txBody>
      </p:sp>
      <p:sp>
        <p:nvSpPr>
          <p:cNvPr id="29" name="Straight Connector 3">
            <a:extLst>
              <a:ext uri="{FF2B5EF4-FFF2-40B4-BE49-F238E27FC236}">
                <a16:creationId xmlns:a16="http://schemas.microsoft.com/office/drawing/2014/main" id="{49C4DDF2-46E9-32B9-A07D-A38C4707610F}"/>
              </a:ext>
            </a:extLst>
          </p:cNvPr>
          <p:cNvSpPr/>
          <p:nvPr/>
        </p:nvSpPr>
        <p:spPr>
          <a:xfrm rot="9323617">
            <a:off x="3110978" y="1225436"/>
            <a:ext cx="2279429" cy="2279429"/>
          </a:xfrm>
          <a:custGeom>
            <a:avLst/>
            <a:gdLst/>
            <a:ahLst/>
            <a:cxnLst/>
            <a:rect l="0" t="0" r="0" b="0"/>
            <a:pathLst>
              <a:path>
                <a:moveTo>
                  <a:pt x="1973064" y="362233"/>
                </a:moveTo>
                <a:arcTo wR="1139714" hR="1139714" stAng="19019183" swAng="2304931"/>
              </a:path>
            </a:pathLst>
          </a:custGeom>
          <a:noFill/>
          <a:ln w="38100">
            <a:solidFill>
              <a:srgbClr val="006B6B"/>
            </a:solidFill>
            <a:tailEnd type="arrow"/>
          </a:ln>
        </p:spPr>
        <p:style>
          <a:lnRef idx="1">
            <a:schemeClr val="accent3"/>
          </a:lnRef>
          <a:fillRef idx="0">
            <a:schemeClr val="accent3"/>
          </a:fillRef>
          <a:effectRef idx="0">
            <a:schemeClr val="accent3"/>
          </a:effectRef>
          <a:fontRef idx="minor">
            <a:schemeClr val="tx1"/>
          </a:fontRef>
        </p:style>
        <p:txBody>
          <a:bodyPr/>
          <a:lstStyle/>
          <a:p>
            <a:pPr defTabSz="685783" eaLnBrk="1" fontAlgn="auto" hangingPunct="1">
              <a:spcBef>
                <a:spcPts val="0"/>
              </a:spcBef>
              <a:spcAft>
                <a:spcPts val="0"/>
              </a:spcAft>
              <a:defRPr/>
            </a:pPr>
            <a:endParaRPr lang="en-US" sz="1500">
              <a:solidFill>
                <a:srgbClr val="000000"/>
              </a:solidFill>
              <a:latin typeface="Cachet Pro ExtraLight"/>
              <a:ea typeface="ＭＳ Ｐゴシック"/>
            </a:endParaRPr>
          </a:p>
        </p:txBody>
      </p:sp>
      <p:sp>
        <p:nvSpPr>
          <p:cNvPr id="5" name="TextBox 4">
            <a:extLst>
              <a:ext uri="{FF2B5EF4-FFF2-40B4-BE49-F238E27FC236}">
                <a16:creationId xmlns:a16="http://schemas.microsoft.com/office/drawing/2014/main" id="{DF0A389B-A58B-E8BD-FA01-C0DA91122D49}"/>
              </a:ext>
            </a:extLst>
          </p:cNvPr>
          <p:cNvSpPr txBox="1"/>
          <p:nvPr/>
        </p:nvSpPr>
        <p:spPr>
          <a:xfrm>
            <a:off x="6178799" y="688456"/>
            <a:ext cx="2543101" cy="1293971"/>
          </a:xfrm>
          <a:prstGeom prst="roundRect">
            <a:avLst/>
          </a:prstGeom>
          <a:noFill/>
          <a:ln w="6350">
            <a:solidFill>
              <a:srgbClr val="006B6B"/>
            </a:solidFill>
            <a:prstDash val="sysDash"/>
          </a:ln>
        </p:spPr>
        <p:txBody>
          <a:bodyPr wrap="square">
            <a:spAutoFit/>
          </a:bodyPr>
          <a:lstStyle/>
          <a:p>
            <a:pPr defTabSz="914355">
              <a:defRPr/>
            </a:pPr>
            <a:r>
              <a:rPr lang="en-US" sz="1400" dirty="0">
                <a:solidFill>
                  <a:srgbClr val="006B6B"/>
                </a:solidFill>
                <a:latin typeface="Verdana" panose="020B0604030504040204" pitchFamily="34" charset="0"/>
                <a:ea typeface="Verdana" panose="020B0604030504040204" pitchFamily="34" charset="0"/>
                <a:cs typeface="+mn-cs"/>
              </a:rPr>
              <a:t>Foresight: </a:t>
            </a:r>
            <a:r>
              <a:rPr lang="en-US" sz="1400" dirty="0">
                <a:solidFill>
                  <a:srgbClr val="464847"/>
                </a:solidFill>
                <a:latin typeface="Verdana" panose="020B0604030504040204" pitchFamily="34" charset="0"/>
                <a:ea typeface="Verdana" panose="020B0604030504040204" pitchFamily="34" charset="0"/>
                <a:cs typeface="+mn-cs"/>
              </a:rPr>
              <a:t>turning drivers and signals of change into plausible, provocative views of the future</a:t>
            </a:r>
          </a:p>
        </p:txBody>
      </p:sp>
      <p:sp>
        <p:nvSpPr>
          <p:cNvPr id="6" name="TextBox 5">
            <a:extLst>
              <a:ext uri="{FF2B5EF4-FFF2-40B4-BE49-F238E27FC236}">
                <a16:creationId xmlns:a16="http://schemas.microsoft.com/office/drawing/2014/main" id="{A3B70658-9FE7-26BD-CB5F-92899F68949C}"/>
              </a:ext>
            </a:extLst>
          </p:cNvPr>
          <p:cNvSpPr txBox="1"/>
          <p:nvPr/>
        </p:nvSpPr>
        <p:spPr>
          <a:xfrm>
            <a:off x="6241913" y="2571748"/>
            <a:ext cx="2593738" cy="1532334"/>
          </a:xfrm>
          <a:prstGeom prst="roundRect">
            <a:avLst/>
          </a:prstGeom>
          <a:noFill/>
          <a:ln w="6350">
            <a:solidFill>
              <a:srgbClr val="01A490"/>
            </a:solidFill>
            <a:prstDash val="sysDash"/>
          </a:ln>
        </p:spPr>
        <p:txBody>
          <a:bodyPr wrap="square">
            <a:spAutoFit/>
          </a:bodyPr>
          <a:lstStyle/>
          <a:p>
            <a:pPr defTabSz="914355">
              <a:defRPr/>
            </a:pPr>
            <a:r>
              <a:rPr lang="en-US" sz="1400">
                <a:solidFill>
                  <a:srgbClr val="01A490"/>
                </a:solidFill>
                <a:latin typeface="Verdana" panose="020B0604030504040204" pitchFamily="34" charset="0"/>
                <a:ea typeface="Verdana" panose="020B0604030504040204" pitchFamily="34" charset="0"/>
                <a:cs typeface="+mn-cs"/>
              </a:rPr>
              <a:t>Insight</a:t>
            </a:r>
            <a:r>
              <a:rPr lang="en-US" sz="1400">
                <a:solidFill>
                  <a:prstClr val="black"/>
                </a:solidFill>
                <a:latin typeface="Verdana" panose="020B0604030504040204" pitchFamily="34" charset="0"/>
                <a:ea typeface="Verdana" panose="020B0604030504040204" pitchFamily="34" charset="0"/>
                <a:cs typeface="+mn-cs"/>
              </a:rPr>
              <a:t>: </a:t>
            </a:r>
            <a:r>
              <a:rPr lang="en-US" sz="1400">
                <a:solidFill>
                  <a:srgbClr val="464847"/>
                </a:solidFill>
                <a:latin typeface="Verdana" panose="020B0604030504040204" pitchFamily="34" charset="0"/>
                <a:ea typeface="Verdana" panose="020B0604030504040204" pitchFamily="34" charset="0"/>
                <a:cs typeface="+mn-cs"/>
              </a:rPr>
              <a:t>a new way of thinking about something; new possibilities, patterns and connections that you can’t unsee</a:t>
            </a:r>
          </a:p>
        </p:txBody>
      </p:sp>
      <p:sp>
        <p:nvSpPr>
          <p:cNvPr id="9" name="TextBox 8">
            <a:extLst>
              <a:ext uri="{FF2B5EF4-FFF2-40B4-BE49-F238E27FC236}">
                <a16:creationId xmlns:a16="http://schemas.microsoft.com/office/drawing/2014/main" id="{70FFBD99-959C-5026-77C0-56998873F37F}"/>
              </a:ext>
            </a:extLst>
          </p:cNvPr>
          <p:cNvSpPr txBox="1"/>
          <p:nvPr/>
        </p:nvSpPr>
        <p:spPr>
          <a:xfrm>
            <a:off x="428637" y="2699637"/>
            <a:ext cx="2507258" cy="1055608"/>
          </a:xfrm>
          <a:prstGeom prst="roundRect">
            <a:avLst/>
          </a:prstGeom>
          <a:noFill/>
          <a:ln w="6350">
            <a:solidFill>
              <a:srgbClr val="20BDBE"/>
            </a:solidFill>
            <a:prstDash val="sysDash"/>
          </a:ln>
        </p:spPr>
        <p:txBody>
          <a:bodyPr wrap="square">
            <a:spAutoFit/>
          </a:bodyPr>
          <a:lstStyle/>
          <a:p>
            <a:pPr defTabSz="914378">
              <a:defRPr/>
            </a:pPr>
            <a:r>
              <a:rPr lang="en-US" sz="1400">
                <a:solidFill>
                  <a:srgbClr val="20BDBE"/>
                </a:solidFill>
                <a:latin typeface="Verdana" panose="020B0604030504040204" pitchFamily="34" charset="0"/>
                <a:ea typeface="Verdana" panose="020B0604030504040204" pitchFamily="34" charset="0"/>
                <a:cs typeface="+mn-cs"/>
              </a:rPr>
              <a:t>Action</a:t>
            </a:r>
            <a:r>
              <a:rPr lang="en-US" sz="1400">
                <a:solidFill>
                  <a:prstClr val="black"/>
                </a:solidFill>
                <a:latin typeface="Verdana" panose="020B0604030504040204" pitchFamily="34" charset="0"/>
                <a:ea typeface="Verdana" panose="020B0604030504040204" pitchFamily="34" charset="0"/>
                <a:cs typeface="+mn-cs"/>
              </a:rPr>
              <a:t>: </a:t>
            </a:r>
            <a:r>
              <a:rPr lang="en-US" sz="1400">
                <a:solidFill>
                  <a:srgbClr val="464847"/>
                </a:solidFill>
                <a:latin typeface="Verdana" panose="020B0604030504040204" pitchFamily="34" charset="0"/>
                <a:ea typeface="Verdana" panose="020B0604030504040204" pitchFamily="34" charset="0"/>
                <a:cs typeface="+mn-cs"/>
              </a:rPr>
              <a:t>identify logical actions for today to prepare for and shape the future </a:t>
            </a:r>
          </a:p>
        </p:txBody>
      </p:sp>
    </p:spTree>
    <p:extLst>
      <p:ext uri="{BB962C8B-B14F-4D97-AF65-F5344CB8AC3E}">
        <p14:creationId xmlns:p14="http://schemas.microsoft.com/office/powerpoint/2010/main" val="3324990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5" grpId="0" animBg="1"/>
      <p:bldP spid="6"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18D2F711-0113-36D6-4EB9-9AE07861348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040651E3-02EC-BD1A-B0BA-ABF67D76016C}"/>
              </a:ext>
            </a:extLst>
          </p:cNvPr>
          <p:cNvPicPr>
            <a:picLocks noChangeAspect="1"/>
          </p:cNvPicPr>
          <p:nvPr/>
        </p:nvPicPr>
        <p:blipFill>
          <a:blip r:embed="rId3"/>
          <a:srcRect/>
          <a:stretch/>
        </p:blipFill>
        <p:spPr>
          <a:xfrm>
            <a:off x="0" y="5360"/>
            <a:ext cx="9134472" cy="5138140"/>
          </a:xfrm>
          <a:prstGeom prst="rect">
            <a:avLst/>
          </a:prstGeom>
        </p:spPr>
      </p:pic>
      <p:sp>
        <p:nvSpPr>
          <p:cNvPr id="8" name="TextBox 7">
            <a:extLst>
              <a:ext uri="{FF2B5EF4-FFF2-40B4-BE49-F238E27FC236}">
                <a16:creationId xmlns:a16="http://schemas.microsoft.com/office/drawing/2014/main" id="{55FE5181-E5AD-9928-967A-537E5E3F9CFC}"/>
              </a:ext>
            </a:extLst>
          </p:cNvPr>
          <p:cNvSpPr txBox="1"/>
          <p:nvPr/>
        </p:nvSpPr>
        <p:spPr>
          <a:xfrm>
            <a:off x="2733039" y="999522"/>
            <a:ext cx="6168427" cy="3144451"/>
          </a:xfrm>
          <a:prstGeom prst="rect">
            <a:avLst/>
          </a:prstGeom>
          <a:noFill/>
          <a:ln w="6350">
            <a:noFill/>
            <a:miter lim="800000"/>
          </a:ln>
        </p:spPr>
        <p:txBody>
          <a:bodyPr wrap="square" anchor="ctr">
            <a:spAutoFit/>
          </a:bodyPr>
          <a:lstStyle/>
          <a:p>
            <a:pPr defTabSz="685800" eaLnBrk="1" fontAlgn="auto" hangingPunct="1">
              <a:spcBef>
                <a:spcPts val="450"/>
              </a:spcBef>
              <a:spcAft>
                <a:spcPts val="0"/>
              </a:spcAft>
              <a:defRPr/>
            </a:pPr>
            <a:r>
              <a:rPr lang="en-US" sz="1500" b="1">
                <a:solidFill>
                  <a:srgbClr val="464847"/>
                </a:solidFill>
                <a:latin typeface="Verdana" panose="020B0604030504040204" pitchFamily="34" charset="0"/>
                <a:ea typeface="Verdana" panose="020B0604030504040204" pitchFamily="34" charset="0"/>
                <a:cs typeface="+mn-cs"/>
              </a:rPr>
              <a:t>Drivers of change </a:t>
            </a:r>
            <a:r>
              <a:rPr lang="en-US" sz="1500">
                <a:solidFill>
                  <a:srgbClr val="464847"/>
                </a:solidFill>
                <a:latin typeface="Verdana" panose="020B0604030504040204" pitchFamily="34" charset="0"/>
                <a:ea typeface="Verdana" panose="020B0604030504040204" pitchFamily="34" charset="0"/>
                <a:cs typeface="+mn-cs"/>
              </a:rPr>
              <a:t>are broad, long-term forces shaping the world today and will continue to drive change for decades to come.</a:t>
            </a:r>
          </a:p>
          <a:p>
            <a:pPr marL="628589" lvl="1" indent="-285750" defTabSz="914378" fontAlgn="auto">
              <a:spcBef>
                <a:spcPts val="450"/>
              </a:spcBef>
              <a:spcAft>
                <a:spcPts val="0"/>
              </a:spcAft>
              <a:buFont typeface="Verdana" panose="020B0604030504040204" pitchFamily="34" charset="0"/>
              <a:buChar char="»"/>
              <a:defRPr/>
            </a:pPr>
            <a:r>
              <a:rPr lang="en-US" sz="1500">
                <a:solidFill>
                  <a:srgbClr val="464847"/>
                </a:solidFill>
              </a:rPr>
              <a:t>Artificial intelligence (AI)</a:t>
            </a:r>
          </a:p>
          <a:p>
            <a:pPr marL="628589" lvl="1" indent="-285750" defTabSz="914378" fontAlgn="auto">
              <a:spcBef>
                <a:spcPts val="450"/>
              </a:spcBef>
              <a:spcAft>
                <a:spcPts val="0"/>
              </a:spcAft>
              <a:buFont typeface="Verdana" panose="020B0604030504040204" pitchFamily="34" charset="0"/>
              <a:buChar char="»"/>
              <a:defRPr/>
            </a:pPr>
            <a:r>
              <a:rPr lang="en-US" sz="1500">
                <a:solidFill>
                  <a:srgbClr val="464847"/>
                </a:solidFill>
              </a:rPr>
              <a:t>Aging population / decreasing birth rate</a:t>
            </a:r>
          </a:p>
          <a:p>
            <a:pPr marL="628589" lvl="1" indent="-285750" defTabSz="914378" fontAlgn="auto">
              <a:spcBef>
                <a:spcPts val="450"/>
              </a:spcBef>
              <a:spcAft>
                <a:spcPts val="0"/>
              </a:spcAft>
              <a:buFont typeface="Verdana" panose="020B0604030504040204" pitchFamily="34" charset="0"/>
              <a:buChar char="»"/>
              <a:defRPr/>
            </a:pPr>
            <a:r>
              <a:rPr lang="en-US" sz="1500">
                <a:solidFill>
                  <a:srgbClr val="464847"/>
                </a:solidFill>
              </a:rPr>
              <a:t>Automation of work</a:t>
            </a:r>
          </a:p>
          <a:p>
            <a:pPr marL="628589" lvl="1" indent="-285750" defTabSz="914378" fontAlgn="auto">
              <a:spcBef>
                <a:spcPts val="450"/>
              </a:spcBef>
              <a:spcAft>
                <a:spcPts val="0"/>
              </a:spcAft>
              <a:buFont typeface="Verdana" panose="020B0604030504040204" pitchFamily="34" charset="0"/>
              <a:buChar char="»"/>
              <a:defRPr/>
            </a:pPr>
            <a:r>
              <a:rPr lang="en-US" sz="1500">
                <a:solidFill>
                  <a:srgbClr val="464847"/>
                </a:solidFill>
              </a:rPr>
              <a:t>Deepfakes and misinformation</a:t>
            </a:r>
          </a:p>
          <a:p>
            <a:pPr marL="628589" lvl="1" indent="-285750" defTabSz="914378" fontAlgn="auto">
              <a:spcBef>
                <a:spcPts val="450"/>
              </a:spcBef>
              <a:spcAft>
                <a:spcPts val="0"/>
              </a:spcAft>
              <a:buFont typeface="Verdana" panose="020B0604030504040204" pitchFamily="34" charset="0"/>
              <a:buChar char="»"/>
              <a:defRPr/>
            </a:pPr>
            <a:r>
              <a:rPr lang="en-US" sz="1500">
                <a:solidFill>
                  <a:srgbClr val="464847"/>
                </a:solidFill>
              </a:rPr>
              <a:t>Education system in flux</a:t>
            </a:r>
          </a:p>
          <a:p>
            <a:pPr marL="628589" lvl="1" indent="-285750" defTabSz="914378" fontAlgn="auto">
              <a:spcBef>
                <a:spcPts val="450"/>
              </a:spcBef>
              <a:spcAft>
                <a:spcPts val="0"/>
              </a:spcAft>
              <a:buFont typeface="Verdana" panose="020B0604030504040204" pitchFamily="34" charset="0"/>
              <a:buChar char="»"/>
              <a:defRPr/>
            </a:pPr>
            <a:r>
              <a:rPr lang="en-US" sz="1500">
                <a:solidFill>
                  <a:srgbClr val="464847"/>
                </a:solidFill>
              </a:rPr>
              <a:t>Erosion of trust in institutions</a:t>
            </a:r>
          </a:p>
          <a:p>
            <a:pPr marL="628589" lvl="1" indent="-285750" defTabSz="914378" fontAlgn="auto">
              <a:spcBef>
                <a:spcPts val="450"/>
              </a:spcBef>
              <a:spcAft>
                <a:spcPts val="0"/>
              </a:spcAft>
              <a:buFont typeface="Verdana" panose="020B0604030504040204" pitchFamily="34" charset="0"/>
              <a:buChar char="»"/>
              <a:defRPr/>
            </a:pPr>
            <a:r>
              <a:rPr lang="en-US" sz="1500">
                <a:solidFill>
                  <a:srgbClr val="464847"/>
                </a:solidFill>
              </a:rPr>
              <a:t>Loneliness and social isolation</a:t>
            </a:r>
          </a:p>
          <a:p>
            <a:pPr marL="628589" lvl="1" indent="-285750" defTabSz="914378" fontAlgn="auto">
              <a:spcBef>
                <a:spcPts val="450"/>
              </a:spcBef>
              <a:spcAft>
                <a:spcPts val="0"/>
              </a:spcAft>
              <a:buFont typeface="Verdana" panose="020B0604030504040204" pitchFamily="34" charset="0"/>
              <a:buChar char="»"/>
              <a:defRPr/>
            </a:pPr>
            <a:r>
              <a:rPr lang="en-US" sz="1500">
                <a:solidFill>
                  <a:srgbClr val="464847"/>
                </a:solidFill>
              </a:rPr>
              <a:t>Political, social and cultural polarization </a:t>
            </a:r>
            <a:endParaRPr lang="en-US" sz="1500">
              <a:solidFill>
                <a:srgbClr val="464847"/>
              </a:solidFill>
              <a:latin typeface="Verdana" panose="020B0604030504040204" pitchFamily="34" charset="0"/>
              <a:ea typeface="Verdana" panose="020B0604030504040204" pitchFamily="34" charset="0"/>
              <a:cs typeface="+mn-cs"/>
            </a:endParaRPr>
          </a:p>
        </p:txBody>
      </p:sp>
      <p:sp>
        <p:nvSpPr>
          <p:cNvPr id="3" name="object 6">
            <a:extLst>
              <a:ext uri="{FF2B5EF4-FFF2-40B4-BE49-F238E27FC236}">
                <a16:creationId xmlns:a16="http://schemas.microsoft.com/office/drawing/2014/main" id="{ADA208B3-7597-FE21-532A-2F081839CD05}"/>
              </a:ext>
            </a:extLst>
          </p:cNvPr>
          <p:cNvSpPr txBox="1"/>
          <p:nvPr/>
        </p:nvSpPr>
        <p:spPr>
          <a:xfrm>
            <a:off x="4905634" y="4322472"/>
            <a:ext cx="4436800" cy="128240"/>
          </a:xfrm>
          <a:prstGeom prst="rect">
            <a:avLst/>
          </a:prstGeom>
        </p:spPr>
        <p:txBody>
          <a:bodyPr vert="horz" wrap="square" lIns="0" tIns="0" rIns="0" bIns="0" rtlCol="0">
            <a:spAutoFit/>
          </a:bodyPr>
          <a:lstStyle/>
          <a:p>
            <a:pPr defTabSz="914378" eaLnBrk="1" fontAlgn="auto" hangingPunct="1">
              <a:lnSpc>
                <a:spcPts val="955"/>
              </a:lnSpc>
              <a:spcBef>
                <a:spcPts val="0"/>
              </a:spcBef>
              <a:spcAft>
                <a:spcPts val="0"/>
              </a:spcAft>
              <a:defRPr/>
            </a:pPr>
            <a:r>
              <a:rPr sz="1400" kern="0" baseline="13888">
                <a:solidFill>
                  <a:srgbClr val="464847"/>
                </a:solidFill>
                <a:latin typeface="+mn-lt"/>
                <a:ea typeface="+mn-ea"/>
                <a:cs typeface="Arial"/>
              </a:rPr>
              <a:t>©</a:t>
            </a:r>
            <a:r>
              <a:rPr sz="1400" kern="0" spc="44" baseline="13888">
                <a:solidFill>
                  <a:srgbClr val="464847"/>
                </a:solidFill>
                <a:latin typeface="+mn-lt"/>
                <a:ea typeface="+mn-ea"/>
                <a:cs typeface="Arial"/>
              </a:rPr>
              <a:t> </a:t>
            </a:r>
            <a:r>
              <a:rPr sz="1400" kern="0" baseline="13888">
                <a:solidFill>
                  <a:srgbClr val="464847"/>
                </a:solidFill>
                <a:latin typeface="+mn-lt"/>
                <a:ea typeface="+mn-ea"/>
                <a:cs typeface="Arial"/>
              </a:rPr>
              <a:t>2024</a:t>
            </a:r>
            <a:r>
              <a:rPr sz="1400" kern="0" spc="37" baseline="13888">
                <a:solidFill>
                  <a:srgbClr val="464847"/>
                </a:solidFill>
                <a:latin typeface="+mn-lt"/>
                <a:ea typeface="+mn-ea"/>
                <a:cs typeface="Arial"/>
              </a:rPr>
              <a:t> </a:t>
            </a:r>
            <a:r>
              <a:rPr sz="1400" kern="0" baseline="13888">
                <a:solidFill>
                  <a:srgbClr val="464847"/>
                </a:solidFill>
                <a:latin typeface="+mn-lt"/>
                <a:ea typeface="+mn-ea"/>
                <a:cs typeface="Arial"/>
              </a:rPr>
              <a:t>Institute</a:t>
            </a:r>
            <a:r>
              <a:rPr sz="1400" kern="0" spc="44" baseline="13888">
                <a:solidFill>
                  <a:srgbClr val="464847"/>
                </a:solidFill>
                <a:latin typeface="+mn-lt"/>
                <a:ea typeface="+mn-ea"/>
                <a:cs typeface="Arial"/>
              </a:rPr>
              <a:t> </a:t>
            </a:r>
            <a:r>
              <a:rPr sz="1400" kern="0" baseline="13888">
                <a:solidFill>
                  <a:srgbClr val="464847"/>
                </a:solidFill>
                <a:latin typeface="+mn-lt"/>
                <a:ea typeface="+mn-ea"/>
                <a:cs typeface="Arial"/>
              </a:rPr>
              <a:t>for</a:t>
            </a:r>
            <a:r>
              <a:rPr sz="1400" kern="0" spc="37" baseline="13888">
                <a:solidFill>
                  <a:srgbClr val="464847"/>
                </a:solidFill>
                <a:latin typeface="+mn-lt"/>
                <a:ea typeface="+mn-ea"/>
                <a:cs typeface="Arial"/>
              </a:rPr>
              <a:t> </a:t>
            </a:r>
            <a:r>
              <a:rPr sz="1400" kern="0" baseline="13888">
                <a:solidFill>
                  <a:srgbClr val="464847"/>
                </a:solidFill>
                <a:latin typeface="+mn-lt"/>
                <a:ea typeface="+mn-ea"/>
                <a:cs typeface="Arial"/>
              </a:rPr>
              <a:t>the</a:t>
            </a:r>
            <a:r>
              <a:rPr sz="1400" kern="0" spc="37" baseline="13888">
                <a:solidFill>
                  <a:srgbClr val="464847"/>
                </a:solidFill>
                <a:latin typeface="+mn-lt"/>
                <a:ea typeface="+mn-ea"/>
                <a:cs typeface="Arial"/>
              </a:rPr>
              <a:t> </a:t>
            </a:r>
            <a:r>
              <a:rPr sz="1400" kern="0" baseline="13888">
                <a:solidFill>
                  <a:srgbClr val="464847"/>
                </a:solidFill>
                <a:latin typeface="+mn-lt"/>
                <a:ea typeface="+mn-ea"/>
                <a:cs typeface="Arial"/>
              </a:rPr>
              <a:t>Future.</a:t>
            </a:r>
            <a:r>
              <a:rPr sz="1400" kern="0" spc="60" baseline="13888">
                <a:solidFill>
                  <a:srgbClr val="464847"/>
                </a:solidFill>
                <a:latin typeface="+mn-lt"/>
                <a:ea typeface="+mn-ea"/>
                <a:cs typeface="Arial"/>
              </a:rPr>
              <a:t> </a:t>
            </a:r>
            <a:r>
              <a:rPr sz="1400" kern="0" spc="-37" baseline="13888">
                <a:solidFill>
                  <a:srgbClr val="464847"/>
                </a:solidFill>
                <a:latin typeface="+mn-lt"/>
                <a:ea typeface="+mn-ea"/>
                <a:cs typeface="Arial"/>
              </a:rPr>
              <a:t>All</a:t>
            </a:r>
            <a:r>
              <a:rPr sz="1400" kern="0" spc="7" baseline="13888">
                <a:solidFill>
                  <a:srgbClr val="464847"/>
                </a:solidFill>
                <a:latin typeface="+mn-lt"/>
                <a:ea typeface="+mn-ea"/>
                <a:cs typeface="Arial"/>
              </a:rPr>
              <a:t> </a:t>
            </a:r>
            <a:r>
              <a:rPr sz="1400" kern="0" baseline="13888">
                <a:solidFill>
                  <a:srgbClr val="464847"/>
                </a:solidFill>
                <a:latin typeface="+mn-lt"/>
                <a:ea typeface="+mn-ea"/>
                <a:cs typeface="Arial"/>
              </a:rPr>
              <a:t>rights</a:t>
            </a:r>
            <a:r>
              <a:rPr sz="1400" kern="0" spc="37" baseline="13888">
                <a:solidFill>
                  <a:srgbClr val="464847"/>
                </a:solidFill>
                <a:latin typeface="+mn-lt"/>
                <a:ea typeface="+mn-ea"/>
                <a:cs typeface="Arial"/>
              </a:rPr>
              <a:t> </a:t>
            </a:r>
            <a:r>
              <a:rPr sz="1400" kern="0" baseline="13888">
                <a:solidFill>
                  <a:srgbClr val="464847"/>
                </a:solidFill>
                <a:latin typeface="+mn-lt"/>
                <a:ea typeface="+mn-ea"/>
                <a:cs typeface="Arial"/>
              </a:rPr>
              <a:t>reserved.</a:t>
            </a:r>
            <a:r>
              <a:rPr sz="1400" kern="0" spc="82" baseline="13888">
                <a:solidFill>
                  <a:srgbClr val="464847"/>
                </a:solidFill>
                <a:latin typeface="+mn-lt"/>
                <a:ea typeface="+mn-ea"/>
                <a:cs typeface="Arial"/>
              </a:rPr>
              <a:t> </a:t>
            </a:r>
            <a:r>
              <a:rPr sz="1400" kern="0" spc="-44" baseline="13888">
                <a:solidFill>
                  <a:srgbClr val="464847"/>
                </a:solidFill>
                <a:latin typeface="+mn-lt"/>
                <a:ea typeface="+mn-ea"/>
                <a:cs typeface="Arial"/>
              </a:rPr>
              <a:t>SR-</a:t>
            </a:r>
            <a:r>
              <a:rPr sz="1400" kern="0" baseline="13888">
                <a:solidFill>
                  <a:srgbClr val="464847"/>
                </a:solidFill>
                <a:latin typeface="+mn-lt"/>
                <a:ea typeface="+mn-ea"/>
                <a:cs typeface="Arial"/>
              </a:rPr>
              <a:t>2494</a:t>
            </a:r>
            <a:r>
              <a:rPr sz="1400" kern="0" spc="44" baseline="13888">
                <a:solidFill>
                  <a:srgbClr val="464847"/>
                </a:solidFill>
                <a:latin typeface="+mn-lt"/>
                <a:ea typeface="+mn-ea"/>
                <a:cs typeface="Arial"/>
              </a:rPr>
              <a:t> </a:t>
            </a:r>
            <a:r>
              <a:rPr sz="1400" kern="0" spc="75" baseline="13888">
                <a:solidFill>
                  <a:srgbClr val="464847"/>
                </a:solidFill>
                <a:latin typeface="+mn-lt"/>
                <a:ea typeface="+mn-ea"/>
                <a:cs typeface="Arial"/>
              </a:rPr>
              <a:t>/</a:t>
            </a:r>
            <a:r>
              <a:rPr sz="1400" kern="0" spc="37" baseline="13888">
                <a:solidFill>
                  <a:srgbClr val="464847"/>
                </a:solidFill>
                <a:latin typeface="+mn-lt"/>
                <a:ea typeface="+mn-ea"/>
                <a:cs typeface="Arial"/>
              </a:rPr>
              <a:t> </a:t>
            </a:r>
            <a:r>
              <a:rPr sz="1400" kern="0" spc="-22" baseline="13888">
                <a:solidFill>
                  <a:srgbClr val="464847"/>
                </a:solidFill>
                <a:latin typeface="+mn-lt"/>
                <a:ea typeface="+mn-ea"/>
                <a:cs typeface="Arial Black"/>
              </a:rPr>
              <a:t>ift</a:t>
            </a:r>
            <a:r>
              <a:rPr sz="1400" kern="0" spc="-52" baseline="13888">
                <a:solidFill>
                  <a:srgbClr val="464847"/>
                </a:solidFill>
                <a:latin typeface="+mn-lt"/>
                <a:ea typeface="+mn-ea"/>
                <a:cs typeface="Arial Black"/>
              </a:rPr>
              <a:t>f</a:t>
            </a:r>
            <a:r>
              <a:rPr sz="1400" kern="0" spc="-15" baseline="13888">
                <a:solidFill>
                  <a:srgbClr val="464847"/>
                </a:solidFill>
                <a:latin typeface="+mn-lt"/>
                <a:ea typeface="+mn-ea"/>
                <a:cs typeface="Arial Black"/>
              </a:rPr>
              <a:t>.</a:t>
            </a:r>
            <a:r>
              <a:rPr sz="1400" kern="0" spc="-22" baseline="13888">
                <a:solidFill>
                  <a:srgbClr val="464847"/>
                </a:solidFill>
                <a:latin typeface="+mn-lt"/>
                <a:ea typeface="+mn-ea"/>
                <a:cs typeface="Arial Black"/>
              </a:rPr>
              <a:t>or</a:t>
            </a:r>
            <a:r>
              <a:rPr sz="1400" kern="0" spc="-25379" baseline="13888">
                <a:solidFill>
                  <a:srgbClr val="464847"/>
                </a:solidFill>
                <a:latin typeface="+mn-lt"/>
                <a:ea typeface="+mn-ea"/>
                <a:cs typeface="Arial Black"/>
              </a:rPr>
              <a:t>g</a:t>
            </a:r>
            <a:endParaRPr sz="1400" kern="0" baseline="-9259">
              <a:solidFill>
                <a:srgbClr val="464847"/>
              </a:solidFill>
              <a:latin typeface="+mn-lt"/>
              <a:ea typeface="+mn-ea"/>
              <a:cs typeface="Calibri"/>
            </a:endParaRPr>
          </a:p>
        </p:txBody>
      </p:sp>
      <p:sp>
        <p:nvSpPr>
          <p:cNvPr id="12" name="Title 1">
            <a:extLst>
              <a:ext uri="{FF2B5EF4-FFF2-40B4-BE49-F238E27FC236}">
                <a16:creationId xmlns:a16="http://schemas.microsoft.com/office/drawing/2014/main" id="{1C3E3C71-AF17-0856-62D2-8E60A5830BB8}"/>
              </a:ext>
            </a:extLst>
          </p:cNvPr>
          <p:cNvSpPr txBox="1">
            <a:spLocks/>
          </p:cNvSpPr>
          <p:nvPr/>
        </p:nvSpPr>
        <p:spPr>
          <a:xfrm>
            <a:off x="412133" y="241087"/>
            <a:ext cx="8596667" cy="579936"/>
          </a:xfrm>
          <a:prstGeom prst="rect">
            <a:avLst/>
          </a:prstGeom>
        </p:spPr>
        <p:txBody>
          <a:bodyPr vert="horz" wrap="square" lIns="0" tIns="0" rIns="0" bIns="0" rtlCol="0" anchor="ctr" anchorCtr="0">
            <a:normAutofit/>
          </a:bodyPr>
          <a:lstStyle>
            <a:lvl1pPr algn="l" defTabSz="914400" rtl="0" eaLnBrk="1" latinLnBrk="0" hangingPunct="1">
              <a:lnSpc>
                <a:spcPct val="100000"/>
              </a:lnSpc>
              <a:spcBef>
                <a:spcPct val="0"/>
              </a:spcBef>
              <a:buNone/>
              <a:defRPr lang="en-US" sz="4400" b="1" kern="1200" cap="all" spc="0" baseline="0">
                <a:ln w="6350" cap="flat">
                  <a:noFill/>
                  <a:miter lim="800000"/>
                </a:ln>
                <a:solidFill>
                  <a:schemeClr val="tx1"/>
                </a:solidFill>
                <a:latin typeface="+mj-lt"/>
                <a:ea typeface="+mj-ea"/>
                <a:cs typeface="+mj-cs"/>
              </a:defRPr>
            </a:lvl1pPr>
          </a:lstStyle>
          <a:p>
            <a:pPr defTabSz="685800" fontAlgn="auto">
              <a:lnSpc>
                <a:spcPts val="3900"/>
              </a:lnSpc>
              <a:spcAft>
                <a:spcPts val="0"/>
              </a:spcAft>
              <a:defRPr/>
            </a:pPr>
            <a:r>
              <a:rPr lang="en-US" sz="2800" spc="-113">
                <a:solidFill>
                  <a:srgbClr val="01A490"/>
                </a:solidFill>
                <a:latin typeface="Verdana" panose="020B0604030504040204" pitchFamily="34" charset="0"/>
                <a:ea typeface="Verdana" panose="020B0604030504040204" pitchFamily="34" charset="0"/>
              </a:rPr>
              <a:t>Drivers of change</a:t>
            </a:r>
          </a:p>
        </p:txBody>
      </p:sp>
      <p:sp>
        <p:nvSpPr>
          <p:cNvPr id="5" name="Arrow: Right 4">
            <a:extLst>
              <a:ext uri="{FF2B5EF4-FFF2-40B4-BE49-F238E27FC236}">
                <a16:creationId xmlns:a16="http://schemas.microsoft.com/office/drawing/2014/main" id="{D766621D-AD9B-0267-6310-AF446A178F22}"/>
              </a:ext>
            </a:extLst>
          </p:cNvPr>
          <p:cNvSpPr/>
          <p:nvPr/>
        </p:nvSpPr>
        <p:spPr>
          <a:xfrm>
            <a:off x="412133" y="2396695"/>
            <a:ext cx="2320907" cy="1041366"/>
          </a:xfrm>
          <a:prstGeom prst="rightArrow">
            <a:avLst/>
          </a:prstGeom>
          <a:solidFill>
            <a:srgbClr val="01A490"/>
          </a:solidFill>
          <a:ln w="190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342900" eaLnBrk="1" fontAlgn="auto" hangingPunct="1">
              <a:spcBef>
                <a:spcPts val="225"/>
              </a:spcBef>
              <a:spcAft>
                <a:spcPts val="225"/>
              </a:spcAft>
              <a:defRPr/>
            </a:pPr>
            <a:endParaRPr lang="en-US" sz="1200" dirty="0">
              <a:solidFill>
                <a:srgbClr val="0089D0"/>
              </a:solidFill>
              <a:latin typeface="Verdana"/>
            </a:endParaRPr>
          </a:p>
        </p:txBody>
      </p:sp>
      <p:sp>
        <p:nvSpPr>
          <p:cNvPr id="2" name="Arrow: Right 1">
            <a:extLst>
              <a:ext uri="{FF2B5EF4-FFF2-40B4-BE49-F238E27FC236}">
                <a16:creationId xmlns:a16="http://schemas.microsoft.com/office/drawing/2014/main" id="{4361B55F-B44D-3EE7-BBB5-D66678F8A5CB}"/>
              </a:ext>
            </a:extLst>
          </p:cNvPr>
          <p:cNvSpPr/>
          <p:nvPr/>
        </p:nvSpPr>
        <p:spPr>
          <a:xfrm>
            <a:off x="412133" y="1792573"/>
            <a:ext cx="1795991" cy="1162818"/>
          </a:xfrm>
          <a:prstGeom prst="rightArrow">
            <a:avLst/>
          </a:prstGeom>
          <a:solidFill>
            <a:srgbClr val="006B6B"/>
          </a:solidFill>
          <a:ln w="190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342900" eaLnBrk="1" fontAlgn="auto" hangingPunct="1">
              <a:spcBef>
                <a:spcPts val="225"/>
              </a:spcBef>
              <a:spcAft>
                <a:spcPts val="225"/>
              </a:spcAft>
              <a:defRPr/>
            </a:pPr>
            <a:endParaRPr lang="en-US" sz="1200" err="1">
              <a:solidFill>
                <a:srgbClr val="0089D0"/>
              </a:solidFill>
              <a:latin typeface="Verdana"/>
            </a:endParaRPr>
          </a:p>
        </p:txBody>
      </p:sp>
      <p:sp>
        <p:nvSpPr>
          <p:cNvPr id="4" name="Arrow: Right 3">
            <a:extLst>
              <a:ext uri="{FF2B5EF4-FFF2-40B4-BE49-F238E27FC236}">
                <a16:creationId xmlns:a16="http://schemas.microsoft.com/office/drawing/2014/main" id="{6C93D334-DE09-394C-7772-415953DD6F1C}"/>
              </a:ext>
            </a:extLst>
          </p:cNvPr>
          <p:cNvSpPr/>
          <p:nvPr/>
        </p:nvSpPr>
        <p:spPr>
          <a:xfrm>
            <a:off x="412134" y="1318079"/>
            <a:ext cx="1169884" cy="1041366"/>
          </a:xfrm>
          <a:prstGeom prst="rightArrow">
            <a:avLst/>
          </a:prstGeom>
          <a:solidFill>
            <a:srgbClr val="20BDBE"/>
          </a:solidFill>
          <a:ln w="190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342900" eaLnBrk="1" fontAlgn="auto" hangingPunct="1">
              <a:spcBef>
                <a:spcPts val="225"/>
              </a:spcBef>
              <a:spcAft>
                <a:spcPts val="225"/>
              </a:spcAft>
              <a:defRPr/>
            </a:pPr>
            <a:endParaRPr lang="en-US" sz="1200" err="1">
              <a:solidFill>
                <a:srgbClr val="0089D0"/>
              </a:solidFill>
              <a:latin typeface="Verdana"/>
            </a:endParaRPr>
          </a:p>
        </p:txBody>
      </p:sp>
    </p:spTree>
    <p:extLst>
      <p:ext uri="{BB962C8B-B14F-4D97-AF65-F5344CB8AC3E}">
        <p14:creationId xmlns:p14="http://schemas.microsoft.com/office/powerpoint/2010/main" val="2582067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08F550F7-4394-74E9-D610-4CFF321A532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556F45C-59E9-3093-2B7C-AD63A208806B}"/>
              </a:ext>
            </a:extLst>
          </p:cNvPr>
          <p:cNvPicPr>
            <a:picLocks noGrp="1" noRot="1" noChangeAspect="1" noMove="1" noResize="1" noEditPoints="1" noAdjustHandles="1" noChangeArrowheads="1" noChangeShapeType="1" noCrop="1"/>
          </p:cNvPicPr>
          <p:nvPr/>
        </p:nvPicPr>
        <p:blipFill>
          <a:blip r:embed="rId3"/>
          <a:srcRect/>
          <a:stretch/>
        </p:blipFill>
        <p:spPr>
          <a:xfrm>
            <a:off x="4762" y="2678"/>
            <a:ext cx="9134472" cy="5138140"/>
          </a:xfrm>
          <a:prstGeom prst="rect">
            <a:avLst/>
          </a:prstGeom>
        </p:spPr>
      </p:pic>
      <p:grpSp>
        <p:nvGrpSpPr>
          <p:cNvPr id="7" name="Group 6">
            <a:extLst>
              <a:ext uri="{FF2B5EF4-FFF2-40B4-BE49-F238E27FC236}">
                <a16:creationId xmlns:a16="http://schemas.microsoft.com/office/drawing/2014/main" id="{BE25F31A-038E-B645-CC2A-1E5CDC8F3DEA}"/>
              </a:ext>
            </a:extLst>
          </p:cNvPr>
          <p:cNvGrpSpPr/>
          <p:nvPr/>
        </p:nvGrpSpPr>
        <p:grpSpPr>
          <a:xfrm>
            <a:off x="5502185" y="2855001"/>
            <a:ext cx="3025988" cy="733324"/>
            <a:chOff x="2212084" y="0"/>
            <a:chExt cx="4391151" cy="857614"/>
          </a:xfrm>
          <a:solidFill>
            <a:srgbClr val="20BDBE"/>
          </a:solidFill>
        </p:grpSpPr>
        <p:sp>
          <p:nvSpPr>
            <p:cNvPr id="9" name="Rectangle: Rounded Corners 8">
              <a:extLst>
                <a:ext uri="{FF2B5EF4-FFF2-40B4-BE49-F238E27FC236}">
                  <a16:creationId xmlns:a16="http://schemas.microsoft.com/office/drawing/2014/main" id="{40E808ED-29C9-9795-D98A-418F3A5D58F8}"/>
                </a:ext>
              </a:extLst>
            </p:cNvPr>
            <p:cNvSpPr/>
            <p:nvPr/>
          </p:nvSpPr>
          <p:spPr>
            <a:xfrm rot="10800000">
              <a:off x="2212084" y="0"/>
              <a:ext cx="4391151" cy="857614"/>
            </a:xfrm>
            <a:prstGeom prst="roundRect">
              <a:avLst/>
            </a:prstGeom>
            <a:grpFill/>
            <a:ln>
              <a:noFill/>
            </a:ln>
            <a:sp3d prstMaterial="dkEdge">
              <a:bevelT w="8200" h="38100"/>
            </a:sp3d>
          </p:spPr>
          <p:style>
            <a:lnRef idx="0">
              <a:scrgbClr r="0" g="0" b="0"/>
            </a:lnRef>
            <a:fillRef idx="2">
              <a:scrgbClr r="0" g="0" b="0"/>
            </a:fillRef>
            <a:effectRef idx="1">
              <a:schemeClr val="accent1">
                <a:hueOff val="0"/>
                <a:satOff val="0"/>
                <a:lumOff val="0"/>
                <a:alphaOff val="0"/>
              </a:schemeClr>
            </a:effectRef>
            <a:fontRef idx="minor">
              <a:schemeClr val="dk1"/>
            </a:fontRef>
          </p:style>
          <p:txBody>
            <a:bodyPr/>
            <a:lstStyle/>
            <a:p>
              <a:pPr defTabSz="685800" eaLnBrk="1" fontAlgn="auto" hangingPunct="1">
                <a:spcBef>
                  <a:spcPts val="0"/>
                </a:spcBef>
                <a:spcAft>
                  <a:spcPts val="0"/>
                </a:spcAft>
                <a:defRPr/>
              </a:pPr>
              <a:endParaRPr lang="en-US" sz="1400">
                <a:solidFill>
                  <a:srgbClr val="FFFFFF"/>
                </a:solidFill>
              </a:endParaRPr>
            </a:p>
          </p:txBody>
        </p:sp>
        <p:sp>
          <p:nvSpPr>
            <p:cNvPr id="10" name="Rectangle: Rounded Corners 4">
              <a:extLst>
                <a:ext uri="{FF2B5EF4-FFF2-40B4-BE49-F238E27FC236}">
                  <a16:creationId xmlns:a16="http://schemas.microsoft.com/office/drawing/2014/main" id="{5379525A-3BE5-C3A0-4D4D-CAC67C5016BE}"/>
                </a:ext>
              </a:extLst>
            </p:cNvPr>
            <p:cNvSpPr txBox="1"/>
            <p:nvPr/>
          </p:nvSpPr>
          <p:spPr>
            <a:xfrm>
              <a:off x="2410171" y="41865"/>
              <a:ext cx="4151200" cy="773884"/>
            </a:xfrm>
            <a:prstGeom prst="rect">
              <a:avLst/>
            </a:prstGeom>
            <a:solidFill>
              <a:srgbClr val="20BDBE"/>
            </a:solidFill>
            <a:ln>
              <a:noFill/>
            </a:ln>
          </p:spPr>
          <p:style>
            <a:lnRef idx="0">
              <a:scrgbClr r="0" g="0" b="0"/>
            </a:lnRef>
            <a:fillRef idx="0">
              <a:scrgbClr r="0" g="0" b="0"/>
            </a:fillRef>
            <a:effectRef idx="0">
              <a:scrgbClr r="0" g="0" b="0"/>
            </a:effectRef>
            <a:fontRef idx="minor">
              <a:schemeClr val="dk1"/>
            </a:fontRef>
          </p:style>
          <p:txBody>
            <a:bodyPr spcFirstLastPara="0" vert="horz" wrap="square" lIns="283638" tIns="57150" rIns="106680" bIns="57150" numCol="1" spcCol="1270" anchor="ctr" anchorCtr="0">
              <a:noAutofit/>
            </a:bodyPr>
            <a:lstStyle/>
            <a:p>
              <a:pPr defTabSz="666750" eaLnBrk="1" fontAlgn="auto" hangingPunct="1">
                <a:lnSpc>
                  <a:spcPct val="90000"/>
                </a:lnSpc>
                <a:spcAft>
                  <a:spcPct val="35000"/>
                </a:spcAft>
                <a:defRPr/>
              </a:pPr>
              <a:r>
                <a:rPr lang="en-US" sz="1400" b="1">
                  <a:solidFill>
                    <a:srgbClr val="FFFFFF"/>
                  </a:solidFill>
                </a:rPr>
                <a:t>COMPELLING</a:t>
              </a:r>
            </a:p>
            <a:p>
              <a:pPr defTabSz="666750" eaLnBrk="1" fontAlgn="auto" hangingPunct="1">
                <a:lnSpc>
                  <a:spcPct val="90000"/>
                </a:lnSpc>
                <a:spcAft>
                  <a:spcPct val="35000"/>
                </a:spcAft>
                <a:defRPr/>
              </a:pPr>
              <a:r>
                <a:rPr lang="en-US" sz="1400">
                  <a:solidFill>
                    <a:srgbClr val="FFFFFF"/>
                  </a:solidFill>
                </a:rPr>
                <a:t>eye-opening &amp; attention grabbing</a:t>
              </a:r>
            </a:p>
          </p:txBody>
        </p:sp>
      </p:grpSp>
      <p:sp>
        <p:nvSpPr>
          <p:cNvPr id="18" name="Oval 17">
            <a:extLst>
              <a:ext uri="{FF2B5EF4-FFF2-40B4-BE49-F238E27FC236}">
                <a16:creationId xmlns:a16="http://schemas.microsoft.com/office/drawing/2014/main" id="{25AD7A6A-82E2-850F-C231-F3078A2AFD19}"/>
              </a:ext>
            </a:extLst>
          </p:cNvPr>
          <p:cNvSpPr/>
          <p:nvPr/>
        </p:nvSpPr>
        <p:spPr>
          <a:xfrm>
            <a:off x="5062520" y="2840675"/>
            <a:ext cx="724384" cy="733507"/>
          </a:xfrm>
          <a:prstGeom prst="ellipse">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342900" eaLnBrk="1" fontAlgn="auto" hangingPunct="1">
              <a:spcBef>
                <a:spcPts val="225"/>
              </a:spcBef>
              <a:spcAft>
                <a:spcPts val="225"/>
              </a:spcAft>
              <a:defRPr/>
            </a:pPr>
            <a:endParaRPr lang="en-US" sz="1200" err="1">
              <a:solidFill>
                <a:srgbClr val="0089D0"/>
              </a:solidFill>
              <a:latin typeface="Verdana"/>
            </a:endParaRPr>
          </a:p>
        </p:txBody>
      </p:sp>
      <p:sp>
        <p:nvSpPr>
          <p:cNvPr id="11" name="Title 1">
            <a:extLst>
              <a:ext uri="{FF2B5EF4-FFF2-40B4-BE49-F238E27FC236}">
                <a16:creationId xmlns:a16="http://schemas.microsoft.com/office/drawing/2014/main" id="{735B0289-31F8-1BCA-0A54-122FB55EB51D}"/>
              </a:ext>
            </a:extLst>
          </p:cNvPr>
          <p:cNvSpPr>
            <a:spLocks noGrp="1"/>
          </p:cNvSpPr>
          <p:nvPr>
            <p:ph type="title"/>
          </p:nvPr>
        </p:nvSpPr>
        <p:spPr>
          <a:xfrm>
            <a:off x="374204" y="217910"/>
            <a:ext cx="8483674" cy="454868"/>
          </a:xfrm>
        </p:spPr>
        <p:txBody>
          <a:bodyPr anchor="ctr"/>
          <a:lstStyle/>
          <a:p>
            <a:pPr>
              <a:lnSpc>
                <a:spcPts val="3900"/>
              </a:lnSpc>
            </a:pPr>
            <a:r>
              <a:rPr lang="en-US" sz="3000" spc="-113">
                <a:solidFill>
                  <a:srgbClr val="01A490"/>
                </a:solidFill>
                <a:latin typeface="Verdana" panose="020B0604030504040204" pitchFamily="34" charset="0"/>
                <a:ea typeface="Verdana" panose="020B0604030504040204" pitchFamily="34" charset="0"/>
              </a:rPr>
              <a:t>signals of change</a:t>
            </a:r>
          </a:p>
        </p:txBody>
      </p:sp>
      <p:sp>
        <p:nvSpPr>
          <p:cNvPr id="3" name="TextBox 2">
            <a:extLst>
              <a:ext uri="{FF2B5EF4-FFF2-40B4-BE49-F238E27FC236}">
                <a16:creationId xmlns:a16="http://schemas.microsoft.com/office/drawing/2014/main" id="{EB293324-A527-0FE0-0984-4D444CAB58FB}"/>
              </a:ext>
            </a:extLst>
          </p:cNvPr>
          <p:cNvSpPr txBox="1"/>
          <p:nvPr/>
        </p:nvSpPr>
        <p:spPr>
          <a:xfrm>
            <a:off x="326589" y="1095008"/>
            <a:ext cx="4696922" cy="2887970"/>
          </a:xfrm>
          <a:prstGeom prst="rect">
            <a:avLst/>
          </a:prstGeom>
          <a:noFill/>
          <a:ln w="6350">
            <a:noFill/>
            <a:miter lim="800000"/>
          </a:ln>
        </p:spPr>
        <p:txBody>
          <a:bodyPr wrap="square" anchor="ctr">
            <a:spAutoFit/>
          </a:bodyPr>
          <a:lstStyle/>
          <a:p>
            <a:pPr defTabSz="685800" eaLnBrk="1" fontAlgn="auto" hangingPunct="1">
              <a:spcBef>
                <a:spcPts val="0"/>
              </a:spcBef>
              <a:spcAft>
                <a:spcPts val="0"/>
              </a:spcAft>
              <a:defRPr/>
            </a:pPr>
            <a:r>
              <a:rPr lang="en-US" sz="1500" b="1" dirty="0">
                <a:solidFill>
                  <a:srgbClr val="464847"/>
                </a:solidFill>
                <a:latin typeface="+mn-lt"/>
                <a:ea typeface="Calibri" panose="020F0502020204030204" pitchFamily="34" charset="0"/>
                <a:cs typeface="Times New Roman" panose="02020603050405020304" pitchFamily="18" charset="0"/>
              </a:rPr>
              <a:t>Signals of change </a:t>
            </a:r>
            <a:r>
              <a:rPr lang="en-US" sz="1500" dirty="0">
                <a:solidFill>
                  <a:srgbClr val="464847"/>
                </a:solidFill>
                <a:latin typeface="+mn-lt"/>
                <a:ea typeface="Calibri" panose="020F0502020204030204" pitchFamily="34" charset="0"/>
                <a:cs typeface="Times New Roman" panose="02020603050405020304" pitchFamily="18" charset="0"/>
              </a:rPr>
              <a:t>are localized changes happening today that make us think and feel something about the future might be very different from the present.</a:t>
            </a:r>
          </a:p>
          <a:p>
            <a:pPr marL="628589" lvl="1" indent="-285750" defTabSz="914378" fontAlgn="auto">
              <a:spcBef>
                <a:spcPts val="450"/>
              </a:spcBef>
              <a:spcAft>
                <a:spcPts val="0"/>
              </a:spcAft>
              <a:buFont typeface="Verdana" panose="020B0604030504040204" pitchFamily="34" charset="0"/>
              <a:buChar char="»"/>
              <a:defRPr/>
            </a:pPr>
            <a:r>
              <a:rPr lang="en-US" sz="1500" dirty="0">
                <a:solidFill>
                  <a:srgbClr val="464847"/>
                </a:solidFill>
              </a:rPr>
              <a:t>Signals can be:</a:t>
            </a:r>
          </a:p>
          <a:p>
            <a:pPr marL="971431" lvl="2" indent="-285750" defTabSz="914378" fontAlgn="auto">
              <a:spcBef>
                <a:spcPts val="450"/>
              </a:spcBef>
              <a:spcAft>
                <a:spcPts val="0"/>
              </a:spcAft>
              <a:buFont typeface="Arial" panose="020B0604020202020204" pitchFamily="34" charset="0"/>
              <a:buChar char="•"/>
              <a:defRPr/>
            </a:pPr>
            <a:r>
              <a:rPr lang="en-US" sz="1500" dirty="0">
                <a:solidFill>
                  <a:srgbClr val="464847"/>
                </a:solidFill>
              </a:rPr>
              <a:t>Products, services, behaviors, technologies, policies, laws, social movements</a:t>
            </a:r>
          </a:p>
          <a:p>
            <a:pPr marL="628589" lvl="1" indent="-285750" defTabSz="914378" fontAlgn="auto">
              <a:spcBef>
                <a:spcPts val="450"/>
              </a:spcBef>
              <a:spcAft>
                <a:spcPts val="0"/>
              </a:spcAft>
              <a:buFont typeface="Verdana" panose="020B0604030504040204" pitchFamily="34" charset="0"/>
              <a:buChar char="»"/>
              <a:defRPr/>
            </a:pPr>
            <a:r>
              <a:rPr lang="en-US" sz="1500" dirty="0">
                <a:solidFill>
                  <a:srgbClr val="464847"/>
                </a:solidFill>
              </a:rPr>
              <a:t>Signals can be found:</a:t>
            </a:r>
          </a:p>
          <a:p>
            <a:pPr marL="971431" lvl="2" indent="-285750" defTabSz="914378" fontAlgn="auto">
              <a:spcBef>
                <a:spcPts val="450"/>
              </a:spcBef>
              <a:spcAft>
                <a:spcPts val="0"/>
              </a:spcAft>
              <a:buFont typeface="Arial" panose="020B0604020202020204" pitchFamily="34" charset="0"/>
              <a:buChar char="•"/>
              <a:defRPr/>
            </a:pPr>
            <a:r>
              <a:rPr lang="en-US" sz="1500" dirty="0">
                <a:solidFill>
                  <a:srgbClr val="464847"/>
                </a:solidFill>
              </a:rPr>
              <a:t>Observations, conversations, news, social media, blogs</a:t>
            </a:r>
            <a:endParaRPr lang="en-US" sz="1500" dirty="0">
              <a:solidFill>
                <a:srgbClr val="464847"/>
              </a:solidFill>
              <a:latin typeface="+mn-lt"/>
              <a:ea typeface="Calibri" panose="020F0502020204030204" pitchFamily="34" charset="0"/>
              <a:cs typeface="Times New Roman" panose="02020603050405020304" pitchFamily="18" charset="0"/>
            </a:endParaRPr>
          </a:p>
        </p:txBody>
      </p:sp>
      <p:sp>
        <p:nvSpPr>
          <p:cNvPr id="6" name="Rectangle: Rounded Corners 4">
            <a:extLst>
              <a:ext uri="{FF2B5EF4-FFF2-40B4-BE49-F238E27FC236}">
                <a16:creationId xmlns:a16="http://schemas.microsoft.com/office/drawing/2014/main" id="{9E5A0551-0262-2BC4-DEA9-7EFCA1E89125}"/>
              </a:ext>
            </a:extLst>
          </p:cNvPr>
          <p:cNvSpPr txBox="1"/>
          <p:nvPr/>
        </p:nvSpPr>
        <p:spPr>
          <a:xfrm>
            <a:off x="5557726" y="1210689"/>
            <a:ext cx="2956354" cy="733061"/>
          </a:xfrm>
          <a:prstGeom prst="roundRect">
            <a:avLst/>
          </a:prstGeom>
          <a:solidFill>
            <a:srgbClr val="006B6B"/>
          </a:solidFill>
          <a:ln>
            <a:noFill/>
          </a:ln>
        </p:spPr>
        <p:style>
          <a:lnRef idx="0">
            <a:scrgbClr r="0" g="0" b="0"/>
          </a:lnRef>
          <a:fillRef idx="0">
            <a:scrgbClr r="0" g="0" b="0"/>
          </a:fillRef>
          <a:effectRef idx="0">
            <a:scrgbClr r="0" g="0" b="0"/>
          </a:effectRef>
          <a:fontRef idx="minor">
            <a:schemeClr val="dk1"/>
          </a:fontRef>
        </p:style>
        <p:txBody>
          <a:bodyPr spcFirstLastPara="0" vert="horz" wrap="square" lIns="283638" tIns="57150" rIns="106680" bIns="57150" numCol="1" spcCol="1270" anchor="ctr" anchorCtr="0">
            <a:noAutofit/>
          </a:bodyPr>
          <a:lstStyle/>
          <a:p>
            <a:pPr defTabSz="666750" eaLnBrk="1" fontAlgn="auto" hangingPunct="1">
              <a:lnSpc>
                <a:spcPct val="90000"/>
              </a:lnSpc>
              <a:spcAft>
                <a:spcPct val="35000"/>
              </a:spcAft>
              <a:defRPr/>
            </a:pPr>
            <a:r>
              <a:rPr lang="en-US" sz="1400" b="1">
                <a:solidFill>
                  <a:srgbClr val="FFFFFF"/>
                </a:solidFill>
              </a:rPr>
              <a:t>SPECIFIC</a:t>
            </a:r>
          </a:p>
          <a:p>
            <a:pPr defTabSz="666750" eaLnBrk="1" fontAlgn="auto" hangingPunct="1">
              <a:lnSpc>
                <a:spcPct val="90000"/>
              </a:lnSpc>
              <a:spcAft>
                <a:spcPct val="35000"/>
              </a:spcAft>
              <a:defRPr/>
            </a:pPr>
            <a:r>
              <a:rPr lang="en-US" sz="1400">
                <a:solidFill>
                  <a:srgbClr val="FFFFFF"/>
                </a:solidFill>
              </a:rPr>
              <a:t>who, what, where, when </a:t>
            </a:r>
          </a:p>
        </p:txBody>
      </p:sp>
      <p:sp>
        <p:nvSpPr>
          <p:cNvPr id="12" name="Oval 11">
            <a:extLst>
              <a:ext uri="{FF2B5EF4-FFF2-40B4-BE49-F238E27FC236}">
                <a16:creationId xmlns:a16="http://schemas.microsoft.com/office/drawing/2014/main" id="{A9B594FC-296A-BC83-4220-B95D56B779E7}"/>
              </a:ext>
            </a:extLst>
          </p:cNvPr>
          <p:cNvSpPr/>
          <p:nvPr/>
        </p:nvSpPr>
        <p:spPr>
          <a:xfrm>
            <a:off x="5064796" y="1185202"/>
            <a:ext cx="736187" cy="733061"/>
          </a:xfrm>
          <a:prstGeom prst="ellipse">
            <a:avLst/>
          </a:prstGeom>
          <a:blipFill>
            <a:blip r:embed="rId4">
              <a:duotone>
                <a:prstClr val="black"/>
                <a:schemeClr val="accent1">
                  <a:tint val="45000"/>
                  <a:satMod val="400000"/>
                </a:schemeClr>
              </a:duotone>
              <a:extLst>
                <a:ext uri="{28A0092B-C50C-407E-A947-70E740481C1C}">
                  <a14:useLocalDpi xmlns:a14="http://schemas.microsoft.com/office/drawing/2010/main" val="0"/>
                </a:ext>
              </a:extLst>
            </a:blip>
            <a:srcRect/>
            <a:stretch>
              <a:fillRect l="-7000" r="-7000"/>
            </a:stretch>
          </a:blipFill>
          <a:ln>
            <a:noFill/>
          </a:ln>
        </p:spPr>
        <p:style>
          <a:lnRef idx="2">
            <a:schemeClr val="lt1">
              <a:hueOff val="0"/>
              <a:satOff val="0"/>
              <a:lumOff val="0"/>
              <a:alphaOff val="0"/>
            </a:schemeClr>
          </a:lnRef>
          <a:fillRef idx="1">
            <a:scrgbClr r="0" g="0" b="0"/>
          </a:fillRef>
          <a:effectRef idx="0">
            <a:schemeClr val="accent3">
              <a:tint val="50000"/>
              <a:hueOff val="0"/>
              <a:satOff val="0"/>
              <a:lumOff val="0"/>
              <a:alphaOff val="0"/>
            </a:schemeClr>
          </a:effectRef>
          <a:fontRef idx="minor">
            <a:schemeClr val="lt1">
              <a:hueOff val="0"/>
              <a:satOff val="0"/>
              <a:lumOff val="0"/>
              <a:alphaOff val="0"/>
            </a:schemeClr>
          </a:fontRef>
        </p:style>
        <p:txBody>
          <a:bodyPr/>
          <a:lstStyle/>
          <a:p>
            <a:pPr defTabSz="685800" eaLnBrk="1" fontAlgn="auto" hangingPunct="1">
              <a:spcBef>
                <a:spcPts val="0"/>
              </a:spcBef>
              <a:spcAft>
                <a:spcPts val="0"/>
              </a:spcAft>
              <a:defRPr/>
            </a:pPr>
            <a:endParaRPr lang="en-US" sz="1350">
              <a:solidFill>
                <a:srgbClr val="0089D0">
                  <a:hueOff val="0"/>
                  <a:satOff val="0"/>
                  <a:lumOff val="0"/>
                  <a:alphaOff val="0"/>
                </a:srgbClr>
              </a:solidFill>
              <a:latin typeface="Verdana"/>
            </a:endParaRPr>
          </a:p>
        </p:txBody>
      </p:sp>
      <p:grpSp>
        <p:nvGrpSpPr>
          <p:cNvPr id="13" name="Group 12">
            <a:extLst>
              <a:ext uri="{FF2B5EF4-FFF2-40B4-BE49-F238E27FC236}">
                <a16:creationId xmlns:a16="http://schemas.microsoft.com/office/drawing/2014/main" id="{D01FD65D-29A0-D285-D3AA-207B55490404}"/>
              </a:ext>
            </a:extLst>
          </p:cNvPr>
          <p:cNvGrpSpPr/>
          <p:nvPr/>
        </p:nvGrpSpPr>
        <p:grpSpPr>
          <a:xfrm>
            <a:off x="5502185" y="2028617"/>
            <a:ext cx="3011895" cy="733324"/>
            <a:chOff x="1320445" y="2227686"/>
            <a:chExt cx="4391151" cy="857614"/>
          </a:xfrm>
          <a:solidFill>
            <a:srgbClr val="01A490"/>
          </a:solidFill>
        </p:grpSpPr>
        <p:sp>
          <p:nvSpPr>
            <p:cNvPr id="14" name="Rectangle: Rounded Corners 13">
              <a:extLst>
                <a:ext uri="{FF2B5EF4-FFF2-40B4-BE49-F238E27FC236}">
                  <a16:creationId xmlns:a16="http://schemas.microsoft.com/office/drawing/2014/main" id="{E46959CB-0501-1E63-3C08-2DF659C6BAF2}"/>
                </a:ext>
              </a:extLst>
            </p:cNvPr>
            <p:cNvSpPr/>
            <p:nvPr/>
          </p:nvSpPr>
          <p:spPr>
            <a:xfrm rot="10800000">
              <a:off x="1320445" y="2227686"/>
              <a:ext cx="4391151" cy="857614"/>
            </a:xfrm>
            <a:prstGeom prst="roundRect">
              <a:avLst/>
            </a:prstGeom>
            <a:grpFill/>
            <a:ln>
              <a:noFill/>
            </a:ln>
            <a:sp3d prstMaterial="dkEdge">
              <a:bevelT w="8200" h="38100"/>
            </a:sp3d>
          </p:spPr>
          <p:style>
            <a:lnRef idx="0">
              <a:schemeClr val="lt1">
                <a:hueOff val="0"/>
                <a:satOff val="0"/>
                <a:lumOff val="0"/>
                <a:alphaOff val="0"/>
              </a:schemeClr>
            </a:lnRef>
            <a:fillRef idx="2">
              <a:scrgbClr r="0" g="0" b="0"/>
            </a:fillRef>
            <a:effectRef idx="1">
              <a:schemeClr val="accent1">
                <a:hueOff val="0"/>
                <a:satOff val="0"/>
                <a:lumOff val="0"/>
                <a:alphaOff val="0"/>
              </a:schemeClr>
            </a:effectRef>
            <a:fontRef idx="minor">
              <a:schemeClr val="dk1"/>
            </a:fontRef>
          </p:style>
          <p:txBody>
            <a:bodyPr/>
            <a:lstStyle/>
            <a:p>
              <a:pPr defTabSz="685800" eaLnBrk="1" fontAlgn="auto" hangingPunct="1">
                <a:spcBef>
                  <a:spcPts val="0"/>
                </a:spcBef>
                <a:spcAft>
                  <a:spcPts val="0"/>
                </a:spcAft>
                <a:defRPr/>
              </a:pPr>
              <a:endParaRPr lang="en-US" sz="1400">
                <a:solidFill>
                  <a:srgbClr val="FFFFFF"/>
                </a:solidFill>
              </a:endParaRPr>
            </a:p>
          </p:txBody>
        </p:sp>
        <p:sp>
          <p:nvSpPr>
            <p:cNvPr id="15" name="Rectangle: Rounded Corners 4">
              <a:extLst>
                <a:ext uri="{FF2B5EF4-FFF2-40B4-BE49-F238E27FC236}">
                  <a16:creationId xmlns:a16="http://schemas.microsoft.com/office/drawing/2014/main" id="{95D71468-2B85-B0DA-3B9D-D8E18FAF6B64}"/>
                </a:ext>
              </a:extLst>
            </p:cNvPr>
            <p:cNvSpPr txBox="1"/>
            <p:nvPr/>
          </p:nvSpPr>
          <p:spPr>
            <a:xfrm>
              <a:off x="1519459" y="2269551"/>
              <a:ext cx="4012655" cy="773884"/>
            </a:xfrm>
            <a:prstGeom prst="rect">
              <a:avLst/>
            </a:prstGeom>
            <a:grpFill/>
            <a:ln>
              <a:noFill/>
            </a:ln>
          </p:spPr>
          <p:style>
            <a:lnRef idx="0">
              <a:scrgbClr r="0" g="0" b="0"/>
            </a:lnRef>
            <a:fillRef idx="0">
              <a:scrgbClr r="0" g="0" b="0"/>
            </a:fillRef>
            <a:effectRef idx="0">
              <a:scrgbClr r="0" g="0" b="0"/>
            </a:effectRef>
            <a:fontRef idx="minor">
              <a:schemeClr val="dk1"/>
            </a:fontRef>
          </p:style>
          <p:txBody>
            <a:bodyPr spcFirstLastPara="0" vert="horz" wrap="square" lIns="283638" tIns="57150" rIns="106680" bIns="57150" numCol="1" spcCol="1270" anchor="ctr" anchorCtr="0">
              <a:noAutofit/>
            </a:bodyPr>
            <a:lstStyle/>
            <a:p>
              <a:pPr defTabSz="666750" eaLnBrk="1" fontAlgn="auto" hangingPunct="1">
                <a:lnSpc>
                  <a:spcPct val="90000"/>
                </a:lnSpc>
                <a:spcAft>
                  <a:spcPct val="35000"/>
                </a:spcAft>
                <a:defRPr/>
              </a:pPr>
              <a:r>
                <a:rPr lang="en-US" sz="1400" b="1">
                  <a:solidFill>
                    <a:srgbClr val="FFFFFF"/>
                  </a:solidFill>
                </a:rPr>
                <a:t>CURRENT</a:t>
              </a:r>
            </a:p>
            <a:p>
              <a:pPr defTabSz="666750" eaLnBrk="1" fontAlgn="auto" hangingPunct="1">
                <a:lnSpc>
                  <a:spcPct val="90000"/>
                </a:lnSpc>
                <a:spcAft>
                  <a:spcPct val="35000"/>
                </a:spcAft>
                <a:defRPr/>
              </a:pPr>
              <a:r>
                <a:rPr lang="en-US" sz="1400">
                  <a:solidFill>
                    <a:srgbClr val="FFFFFF"/>
                  </a:solidFill>
                </a:rPr>
                <a:t>happening in the world today</a:t>
              </a:r>
            </a:p>
          </p:txBody>
        </p:sp>
      </p:grpSp>
      <p:sp>
        <p:nvSpPr>
          <p:cNvPr id="16" name="Oval 15" descr="Surprised face outline with solid fill">
            <a:extLst>
              <a:ext uri="{FF2B5EF4-FFF2-40B4-BE49-F238E27FC236}">
                <a16:creationId xmlns:a16="http://schemas.microsoft.com/office/drawing/2014/main" id="{68976D75-1552-D434-6DCA-21CBF6B1E854}"/>
              </a:ext>
            </a:extLst>
          </p:cNvPr>
          <p:cNvSpPr/>
          <p:nvPr/>
        </p:nvSpPr>
        <p:spPr>
          <a:xfrm>
            <a:off x="5064796" y="2838708"/>
            <a:ext cx="734933" cy="733507"/>
          </a:xfrm>
          <a:prstGeom prst="ellipse">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accent3">
              <a:tint val="50000"/>
              <a:hueOff val="-2657175"/>
              <a:satOff val="16148"/>
              <a:lumOff val="2106"/>
              <a:alphaOff val="0"/>
            </a:schemeClr>
          </a:effectRef>
          <a:fontRef idx="minor">
            <a:schemeClr val="lt1">
              <a:hueOff val="0"/>
              <a:satOff val="0"/>
              <a:lumOff val="0"/>
              <a:alphaOff val="0"/>
            </a:schemeClr>
          </a:fontRef>
        </p:style>
        <p:txBody>
          <a:bodyPr/>
          <a:lstStyle/>
          <a:p>
            <a:pPr defTabSz="685800" eaLnBrk="1" fontAlgn="auto" hangingPunct="1">
              <a:spcBef>
                <a:spcPts val="0"/>
              </a:spcBef>
              <a:spcAft>
                <a:spcPts val="0"/>
              </a:spcAft>
              <a:defRPr/>
            </a:pPr>
            <a:endParaRPr lang="en-US" sz="1350">
              <a:solidFill>
                <a:srgbClr val="0089D0">
                  <a:hueOff val="0"/>
                  <a:satOff val="0"/>
                  <a:lumOff val="0"/>
                  <a:alphaOff val="0"/>
                </a:srgbClr>
              </a:solidFill>
              <a:latin typeface="Verdana"/>
            </a:endParaRPr>
          </a:p>
        </p:txBody>
      </p:sp>
      <p:sp>
        <p:nvSpPr>
          <p:cNvPr id="17" name="Oval 16">
            <a:extLst>
              <a:ext uri="{FF2B5EF4-FFF2-40B4-BE49-F238E27FC236}">
                <a16:creationId xmlns:a16="http://schemas.microsoft.com/office/drawing/2014/main" id="{4E214EF7-5D75-32B3-537E-B8D620DF25C7}"/>
              </a:ext>
            </a:extLst>
          </p:cNvPr>
          <p:cNvSpPr/>
          <p:nvPr/>
        </p:nvSpPr>
        <p:spPr>
          <a:xfrm>
            <a:off x="5052360" y="1992819"/>
            <a:ext cx="761057" cy="752830"/>
          </a:xfrm>
          <a:prstGeom prst="ellipse">
            <a:avLst/>
          </a:prstGeom>
          <a:blipFill>
            <a:blip r:embed="rId6">
              <a:duotone>
                <a:schemeClr val="bg2">
                  <a:shade val="45000"/>
                  <a:satMod val="135000"/>
                </a:schemeClr>
                <a:prstClr val="white"/>
              </a:duotone>
              <a:extLst>
                <a:ext uri="{28A0092B-C50C-407E-A947-70E740481C1C}">
                  <a14:useLocalDpi xmlns:a14="http://schemas.microsoft.com/office/drawing/2010/main" val="0"/>
                </a:ext>
              </a:extLst>
            </a:blip>
            <a:srcRect/>
            <a:stretch>
              <a:fillRect l="-3000" r="-3000"/>
            </a:stretch>
          </a:blipFill>
          <a:ln>
            <a:noFill/>
          </a:ln>
        </p:spPr>
        <p:style>
          <a:lnRef idx="2">
            <a:schemeClr val="lt1">
              <a:hueOff val="0"/>
              <a:satOff val="0"/>
              <a:lumOff val="0"/>
              <a:alphaOff val="0"/>
            </a:schemeClr>
          </a:lnRef>
          <a:fillRef idx="1">
            <a:scrgbClr r="0" g="0" b="0"/>
          </a:fillRef>
          <a:effectRef idx="0">
            <a:schemeClr val="accent3">
              <a:tint val="50000"/>
              <a:hueOff val="-5314350"/>
              <a:satOff val="32296"/>
              <a:lumOff val="4212"/>
              <a:alphaOff val="0"/>
            </a:schemeClr>
          </a:effectRef>
          <a:fontRef idx="minor">
            <a:schemeClr val="lt1">
              <a:hueOff val="0"/>
              <a:satOff val="0"/>
              <a:lumOff val="0"/>
              <a:alphaOff val="0"/>
            </a:schemeClr>
          </a:fontRef>
        </p:style>
        <p:txBody>
          <a:bodyPr/>
          <a:lstStyle/>
          <a:p>
            <a:pPr defTabSz="685800" eaLnBrk="1" fontAlgn="auto" hangingPunct="1">
              <a:spcBef>
                <a:spcPts val="0"/>
              </a:spcBef>
              <a:spcAft>
                <a:spcPts val="0"/>
              </a:spcAft>
              <a:defRPr/>
            </a:pPr>
            <a:endParaRPr lang="en-US" sz="1350">
              <a:solidFill>
                <a:srgbClr val="0089D0">
                  <a:hueOff val="0"/>
                  <a:satOff val="0"/>
                  <a:lumOff val="0"/>
                  <a:alphaOff val="0"/>
                </a:srgbClr>
              </a:solidFill>
              <a:latin typeface="Verdana"/>
            </a:endParaRPr>
          </a:p>
        </p:txBody>
      </p:sp>
    </p:spTree>
    <p:extLst>
      <p:ext uri="{BB962C8B-B14F-4D97-AF65-F5344CB8AC3E}">
        <p14:creationId xmlns:p14="http://schemas.microsoft.com/office/powerpoint/2010/main" val="30504675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BF3CC-E9F9-B994-899D-682399FDB5D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6ABB387-FE96-7681-E61C-8C22E3AD4618}"/>
              </a:ext>
            </a:extLst>
          </p:cNvPr>
          <p:cNvPicPr>
            <a:picLocks noChangeAspect="1"/>
          </p:cNvPicPr>
          <p:nvPr/>
        </p:nvPicPr>
        <p:blipFill>
          <a:blip r:embed="rId3"/>
          <a:srcRect/>
          <a:stretch/>
        </p:blipFill>
        <p:spPr>
          <a:xfrm>
            <a:off x="4762" y="2678"/>
            <a:ext cx="9134472" cy="5138140"/>
          </a:xfrm>
          <a:prstGeom prst="rect">
            <a:avLst/>
          </a:prstGeom>
        </p:spPr>
      </p:pic>
      <p:sp>
        <p:nvSpPr>
          <p:cNvPr id="6" name="Title 5">
            <a:extLst>
              <a:ext uri="{FF2B5EF4-FFF2-40B4-BE49-F238E27FC236}">
                <a16:creationId xmlns:a16="http://schemas.microsoft.com/office/drawing/2014/main" id="{79DE24FC-E520-A3BE-A865-478CFEF31570}"/>
              </a:ext>
            </a:extLst>
          </p:cNvPr>
          <p:cNvSpPr>
            <a:spLocks noGrp="1"/>
          </p:cNvSpPr>
          <p:nvPr>
            <p:ph type="title"/>
          </p:nvPr>
        </p:nvSpPr>
        <p:spPr/>
        <p:txBody>
          <a:bodyPr/>
          <a:lstStyle/>
          <a:p>
            <a:r>
              <a:rPr lang="en-US" sz="2800">
                <a:latin typeface="Verdana" panose="020B0604030504040204" pitchFamily="34" charset="0"/>
                <a:ea typeface="Verdana" panose="020B0604030504040204" pitchFamily="34" charset="0"/>
              </a:rPr>
              <a:t>Signals Questions</a:t>
            </a:r>
          </a:p>
        </p:txBody>
      </p:sp>
      <p:sp>
        <p:nvSpPr>
          <p:cNvPr id="3" name="Slide Number Placeholder 2">
            <a:extLst>
              <a:ext uri="{FF2B5EF4-FFF2-40B4-BE49-F238E27FC236}">
                <a16:creationId xmlns:a16="http://schemas.microsoft.com/office/drawing/2014/main" id="{D2D714DB-37C4-475A-2D5B-902A78237FAE}"/>
              </a:ext>
            </a:extLst>
          </p:cNvPr>
          <p:cNvSpPr>
            <a:spLocks noGrp="1"/>
          </p:cNvSpPr>
          <p:nvPr>
            <p:ph type="sldNum" sz="quarter" idx="10"/>
          </p:nvPr>
        </p:nvSpPr>
        <p:spPr/>
        <p:txBody>
          <a:bodyPr/>
          <a:lstStyle/>
          <a:p>
            <a:pPr defTabSz="342900" eaLnBrk="1" fontAlgn="auto" hangingPunct="1">
              <a:spcBef>
                <a:spcPts val="0"/>
              </a:spcBef>
              <a:spcAft>
                <a:spcPts val="0"/>
              </a:spcAft>
              <a:defRPr/>
            </a:pPr>
            <a:fld id="{474F9A76-05EC-4927-B4A2-A8CE3023F9C5}" type="slidenum">
              <a:rPr lang="en-US">
                <a:solidFill>
                  <a:srgbClr val="636466"/>
                </a:solidFill>
              </a:rPr>
              <a:pPr defTabSz="342900" eaLnBrk="1" fontAlgn="auto" hangingPunct="1">
                <a:spcBef>
                  <a:spcPts val="0"/>
                </a:spcBef>
                <a:spcAft>
                  <a:spcPts val="0"/>
                </a:spcAft>
                <a:defRPr/>
              </a:pPr>
              <a:t>9</a:t>
            </a:fld>
            <a:endParaRPr lang="en-US">
              <a:solidFill>
                <a:srgbClr val="636466"/>
              </a:solidFill>
            </a:endParaRPr>
          </a:p>
        </p:txBody>
      </p:sp>
      <p:sp>
        <p:nvSpPr>
          <p:cNvPr id="2" name="Content Placeholder 3">
            <a:extLst>
              <a:ext uri="{FF2B5EF4-FFF2-40B4-BE49-F238E27FC236}">
                <a16:creationId xmlns:a16="http://schemas.microsoft.com/office/drawing/2014/main" id="{444F0CD6-1C4E-27BE-E1B0-3F478DEEC67A}"/>
              </a:ext>
            </a:extLst>
          </p:cNvPr>
          <p:cNvSpPr txBox="1">
            <a:spLocks/>
          </p:cNvSpPr>
          <p:nvPr/>
        </p:nvSpPr>
        <p:spPr bwMode="black">
          <a:xfrm>
            <a:off x="350839" y="1161398"/>
            <a:ext cx="8351835" cy="2820704"/>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lvl1pPr marL="0" indent="0" algn="l" rtl="0" eaLnBrk="1" fontAlgn="base" hangingPunct="1">
              <a:spcBef>
                <a:spcPct val="50000"/>
              </a:spcBef>
              <a:spcAft>
                <a:spcPct val="0"/>
              </a:spcAft>
              <a:defRPr>
                <a:solidFill>
                  <a:schemeClr val="tx2"/>
                </a:solidFill>
                <a:latin typeface="+mn-lt"/>
                <a:ea typeface="+mn-ea"/>
                <a:cs typeface="+mn-cs"/>
              </a:defRPr>
            </a:lvl1pPr>
            <a:lvl2pPr marL="223796" indent="-222208" algn="l" rtl="0" eaLnBrk="1" fontAlgn="base" hangingPunct="1">
              <a:spcBef>
                <a:spcPct val="100000"/>
              </a:spcBef>
              <a:spcAft>
                <a:spcPct val="0"/>
              </a:spcAft>
              <a:buSzPct val="80000"/>
              <a:buChar char="•"/>
              <a:defRPr>
                <a:solidFill>
                  <a:schemeClr val="tx2"/>
                </a:solidFill>
                <a:latin typeface="+mn-lt"/>
                <a:ea typeface="+mn-ea"/>
              </a:defRPr>
            </a:lvl2pPr>
            <a:lvl3pPr marL="693600" indent="-228557" algn="l" rtl="0" eaLnBrk="1" fontAlgn="base" hangingPunct="1">
              <a:spcBef>
                <a:spcPct val="25000"/>
              </a:spcBef>
              <a:spcAft>
                <a:spcPct val="0"/>
              </a:spcAft>
              <a:buChar char="–"/>
              <a:defRPr>
                <a:solidFill>
                  <a:schemeClr val="tx2"/>
                </a:solidFill>
                <a:latin typeface="+mn-lt"/>
                <a:ea typeface="+mn-ea"/>
              </a:defRPr>
            </a:lvl3pPr>
            <a:lvl4pPr marL="1120551" indent="-228557" algn="l" rtl="0" eaLnBrk="1" fontAlgn="base" hangingPunct="1">
              <a:spcBef>
                <a:spcPct val="25000"/>
              </a:spcBef>
              <a:spcAft>
                <a:spcPct val="0"/>
              </a:spcAft>
              <a:buSzPct val="80000"/>
              <a:buChar char="•"/>
              <a:defRPr>
                <a:solidFill>
                  <a:schemeClr val="tx2"/>
                </a:solidFill>
                <a:latin typeface="+mn-lt"/>
                <a:ea typeface="+mn-ea"/>
              </a:defRPr>
            </a:lvl4pPr>
            <a:lvl5pPr marL="1607818" indent="-228557" algn="l" rtl="0" eaLnBrk="1" fontAlgn="base" hangingPunct="1">
              <a:spcBef>
                <a:spcPct val="25000"/>
              </a:spcBef>
              <a:spcAft>
                <a:spcPct val="0"/>
              </a:spcAft>
              <a:buChar char="–"/>
              <a:defRPr>
                <a:solidFill>
                  <a:schemeClr val="tx2"/>
                </a:solidFill>
                <a:latin typeface="+mn-lt"/>
                <a:ea typeface="+mn-ea"/>
              </a:defRPr>
            </a:lvl5pPr>
            <a:lvl6pPr marL="2064923" indent="-228557" algn="l" rtl="0" eaLnBrk="1" fontAlgn="base" hangingPunct="1">
              <a:spcBef>
                <a:spcPct val="25000"/>
              </a:spcBef>
              <a:spcAft>
                <a:spcPct val="0"/>
              </a:spcAft>
              <a:buChar char="–"/>
              <a:defRPr>
                <a:solidFill>
                  <a:schemeClr val="bg2"/>
                </a:solidFill>
                <a:latin typeface="+mn-lt"/>
                <a:ea typeface="+mn-ea"/>
              </a:defRPr>
            </a:lvl6pPr>
            <a:lvl7pPr marL="2522037" indent="-228557" algn="l" rtl="0" eaLnBrk="1" fontAlgn="base" hangingPunct="1">
              <a:spcBef>
                <a:spcPct val="25000"/>
              </a:spcBef>
              <a:spcAft>
                <a:spcPct val="0"/>
              </a:spcAft>
              <a:buChar char="–"/>
              <a:defRPr>
                <a:solidFill>
                  <a:schemeClr val="bg2"/>
                </a:solidFill>
                <a:latin typeface="+mn-lt"/>
                <a:ea typeface="+mn-ea"/>
              </a:defRPr>
            </a:lvl7pPr>
            <a:lvl8pPr marL="2979146" indent="-228557" algn="l" rtl="0" eaLnBrk="1" fontAlgn="base" hangingPunct="1">
              <a:spcBef>
                <a:spcPct val="25000"/>
              </a:spcBef>
              <a:spcAft>
                <a:spcPct val="0"/>
              </a:spcAft>
              <a:buChar char="–"/>
              <a:defRPr>
                <a:solidFill>
                  <a:schemeClr val="bg2"/>
                </a:solidFill>
                <a:latin typeface="+mn-lt"/>
                <a:ea typeface="+mn-ea"/>
              </a:defRPr>
            </a:lvl8pPr>
            <a:lvl9pPr marL="3436251" indent="-228557" algn="l" rtl="0" eaLnBrk="1" fontAlgn="base" hangingPunct="1">
              <a:spcBef>
                <a:spcPct val="25000"/>
              </a:spcBef>
              <a:spcAft>
                <a:spcPct val="0"/>
              </a:spcAft>
              <a:buChar char="–"/>
              <a:defRPr>
                <a:solidFill>
                  <a:schemeClr val="bg2"/>
                </a:solidFill>
                <a:latin typeface="+mn-lt"/>
                <a:ea typeface="+mn-ea"/>
              </a:defRPr>
            </a:lvl9pPr>
          </a:lstStyle>
          <a:p>
            <a:pPr marL="285750" indent="-285750" defTabSz="685800">
              <a:buFont typeface="Verdana" panose="020B0604030504040204" pitchFamily="34" charset="0"/>
              <a:buChar char="»"/>
              <a:defRPr/>
            </a:pPr>
            <a:r>
              <a:rPr lang="en-US" sz="1600" kern="0" dirty="0">
                <a:solidFill>
                  <a:srgbClr val="464847"/>
                </a:solidFill>
                <a:latin typeface="Verdana" panose="020B0604030504040204" pitchFamily="34" charset="0"/>
                <a:ea typeface="Verdana" panose="020B0604030504040204" pitchFamily="34" charset="0"/>
              </a:rPr>
              <a:t>What type of shift does the signal represent? What are we moving from and to?  </a:t>
            </a:r>
          </a:p>
          <a:p>
            <a:pPr marL="285750" indent="-285750" defTabSz="685800">
              <a:buFont typeface="Verdana" panose="020B0604030504040204" pitchFamily="34" charset="0"/>
              <a:buChar char="»"/>
              <a:defRPr/>
            </a:pPr>
            <a:r>
              <a:rPr lang="en-US" sz="1600" kern="0" dirty="0">
                <a:solidFill>
                  <a:srgbClr val="464847"/>
                </a:solidFill>
                <a:latin typeface="Verdana" panose="020B0604030504040204" pitchFamily="34" charset="0"/>
                <a:ea typeface="Verdana" panose="020B0604030504040204" pitchFamily="34" charset="0"/>
              </a:rPr>
              <a:t>What is driving or motivating the signal? </a:t>
            </a:r>
          </a:p>
          <a:p>
            <a:pPr marL="285750" indent="-285750" defTabSz="685800">
              <a:buFont typeface="Verdana" panose="020B0604030504040204" pitchFamily="34" charset="0"/>
              <a:buChar char="»"/>
              <a:defRPr/>
            </a:pPr>
            <a:r>
              <a:rPr lang="en-US" sz="1600" kern="0" dirty="0">
                <a:solidFill>
                  <a:srgbClr val="464847"/>
                </a:solidFill>
                <a:latin typeface="Verdana" panose="020B0604030504040204" pitchFamily="34" charset="0"/>
                <a:ea typeface="Verdana" panose="020B0604030504040204" pitchFamily="34" charset="0"/>
              </a:rPr>
              <a:t>What would it look like if this signal became the norm? </a:t>
            </a:r>
          </a:p>
          <a:p>
            <a:pPr marL="285750" indent="-285750" defTabSz="685800">
              <a:buFont typeface="Verdana" panose="020B0604030504040204" pitchFamily="34" charset="0"/>
              <a:buChar char="»"/>
              <a:defRPr/>
            </a:pPr>
            <a:r>
              <a:rPr lang="en-US" sz="1600" kern="0" dirty="0">
                <a:solidFill>
                  <a:srgbClr val="464847"/>
                </a:solidFill>
                <a:latin typeface="Verdana" panose="020B0604030504040204" pitchFamily="34" charset="0"/>
                <a:ea typeface="Verdana" panose="020B0604030504040204" pitchFamily="34" charset="0"/>
              </a:rPr>
              <a:t>What are the larger implications? </a:t>
            </a:r>
          </a:p>
        </p:txBody>
      </p:sp>
    </p:spTree>
    <p:extLst>
      <p:ext uri="{BB962C8B-B14F-4D97-AF65-F5344CB8AC3E}">
        <p14:creationId xmlns:p14="http://schemas.microsoft.com/office/powerpoint/2010/main" val="31762176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38597-6DF3-2360-FB8C-EE2FA641D1E0}"/>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78ACF33-7ED1-0071-240A-98AE29E8E7AB}"/>
              </a:ext>
            </a:extLst>
          </p:cNvPr>
          <p:cNvPicPr>
            <a:picLocks noGrp="1" noRot="1" noChangeAspect="1" noMove="1" noResize="1" noEditPoints="1" noAdjustHandles="1" noChangeArrowheads="1" noChangeShapeType="1" noCrop="1"/>
          </p:cNvPicPr>
          <p:nvPr/>
        </p:nvPicPr>
        <p:blipFill>
          <a:blip r:embed="rId3"/>
          <a:srcRect/>
          <a:stretch/>
        </p:blipFill>
        <p:spPr>
          <a:xfrm>
            <a:off x="4762" y="2678"/>
            <a:ext cx="9134472" cy="5138140"/>
          </a:xfrm>
          <a:prstGeom prst="rect">
            <a:avLst/>
          </a:prstGeom>
        </p:spPr>
      </p:pic>
      <p:sp>
        <p:nvSpPr>
          <p:cNvPr id="2" name="Title 1">
            <a:extLst>
              <a:ext uri="{FF2B5EF4-FFF2-40B4-BE49-F238E27FC236}">
                <a16:creationId xmlns:a16="http://schemas.microsoft.com/office/drawing/2014/main" id="{C044A943-FAAA-F4AC-D401-645BDFEF5A36}"/>
              </a:ext>
            </a:extLst>
          </p:cNvPr>
          <p:cNvSpPr>
            <a:spLocks noGrp="1"/>
          </p:cNvSpPr>
          <p:nvPr>
            <p:ph type="title"/>
          </p:nvPr>
        </p:nvSpPr>
        <p:spPr>
          <a:xfrm>
            <a:off x="281199" y="188049"/>
            <a:ext cx="8374062" cy="633413"/>
          </a:xfrm>
        </p:spPr>
        <p:txBody>
          <a:bodyPr/>
          <a:lstStyle/>
          <a:p>
            <a:r>
              <a:rPr lang="en-US" sz="2800">
                <a:solidFill>
                  <a:srgbClr val="01A490"/>
                </a:solidFill>
                <a:latin typeface="Verdana" panose="020B0604030504040204" pitchFamily="34" charset="0"/>
                <a:ea typeface="Verdana" panose="020B0604030504040204" pitchFamily="34" charset="0"/>
              </a:rPr>
              <a:t>Signal of change</a:t>
            </a:r>
          </a:p>
        </p:txBody>
      </p:sp>
      <p:sp>
        <p:nvSpPr>
          <p:cNvPr id="5" name="Slide Number Placeholder 4">
            <a:extLst>
              <a:ext uri="{FF2B5EF4-FFF2-40B4-BE49-F238E27FC236}">
                <a16:creationId xmlns:a16="http://schemas.microsoft.com/office/drawing/2014/main" id="{8B177DCE-D108-4025-100D-7C0EE72139B2}"/>
              </a:ext>
            </a:extLst>
          </p:cNvPr>
          <p:cNvSpPr>
            <a:spLocks noGrp="1"/>
          </p:cNvSpPr>
          <p:nvPr>
            <p:ph type="sldNum" sz="quarter" idx="10"/>
          </p:nvPr>
        </p:nvSpPr>
        <p:spPr/>
        <p:txBody>
          <a:bodyPr/>
          <a:lstStyle/>
          <a:p>
            <a:pPr defTabSz="685800" eaLnBrk="1" fontAlgn="auto" hangingPunct="1">
              <a:spcBef>
                <a:spcPts val="0"/>
              </a:spcBef>
              <a:spcAft>
                <a:spcPts val="0"/>
              </a:spcAft>
              <a:defRPr/>
            </a:pPr>
            <a:fld id="{9B2D5AC9-C07E-4D0F-9B68-74093CA5E8E6}" type="slidenum">
              <a:rPr lang="en-US">
                <a:solidFill>
                  <a:srgbClr val="464847"/>
                </a:solidFill>
              </a:rPr>
              <a:pPr defTabSz="685800" eaLnBrk="1" fontAlgn="auto" hangingPunct="1">
                <a:spcBef>
                  <a:spcPts val="0"/>
                </a:spcBef>
                <a:spcAft>
                  <a:spcPts val="0"/>
                </a:spcAft>
                <a:defRPr/>
              </a:pPr>
              <a:t>10</a:t>
            </a:fld>
            <a:endParaRPr lang="en-US">
              <a:solidFill>
                <a:srgbClr val="464847"/>
              </a:solidFill>
            </a:endParaRPr>
          </a:p>
        </p:txBody>
      </p:sp>
      <p:sp>
        <p:nvSpPr>
          <p:cNvPr id="3" name="TextBox 2">
            <a:extLst>
              <a:ext uri="{FF2B5EF4-FFF2-40B4-BE49-F238E27FC236}">
                <a16:creationId xmlns:a16="http://schemas.microsoft.com/office/drawing/2014/main" id="{06757D78-02FC-3CFD-B40A-F9522D8EF3CF}"/>
              </a:ext>
            </a:extLst>
          </p:cNvPr>
          <p:cNvSpPr txBox="1"/>
          <p:nvPr/>
        </p:nvSpPr>
        <p:spPr>
          <a:xfrm>
            <a:off x="3666284" y="694311"/>
            <a:ext cx="5365955" cy="3754874"/>
          </a:xfrm>
          <a:prstGeom prst="rect">
            <a:avLst/>
          </a:prstGeom>
          <a:noFill/>
        </p:spPr>
        <p:txBody>
          <a:bodyPr wrap="square" rtlCol="0">
            <a:spAutoFit/>
          </a:bodyPr>
          <a:lstStyle/>
          <a:p>
            <a:pPr defTabSz="685800" eaLnBrk="1" fontAlgn="auto" hangingPunct="1">
              <a:spcBef>
                <a:spcPts val="0"/>
              </a:spcBef>
              <a:spcAft>
                <a:spcPts val="0"/>
              </a:spcAft>
            </a:pPr>
            <a:r>
              <a:rPr lang="en-US" sz="1400" b="1">
                <a:solidFill>
                  <a:srgbClr val="464847"/>
                </a:solidFill>
                <a:latin typeface="Verdana" panose="020B0604030504040204" pitchFamily="34" charset="0"/>
                <a:ea typeface="Verdana" panose="020B0604030504040204" pitchFamily="34" charset="0"/>
                <a:cs typeface="+mn-cs"/>
              </a:rPr>
              <a:t>WHAT</a:t>
            </a:r>
            <a:r>
              <a:rPr lang="en-US" sz="1400">
                <a:solidFill>
                  <a:srgbClr val="464847"/>
                </a:solidFill>
                <a:latin typeface="Verdana" panose="020B0604030504040204" pitchFamily="34" charset="0"/>
                <a:ea typeface="Verdana" panose="020B0604030504040204" pitchFamily="34" charset="0"/>
                <a:cs typeface="+mn-cs"/>
              </a:rPr>
              <a:t>: Recent community-building research suggest people are increasingly seeking belonging through smaller, purpose-driven groups organized around shared interests, identities, life stages, and causes. These groups often create stronger trust, deeper relationships, and a greater sense of being known than larger organizations or networks.</a:t>
            </a:r>
          </a:p>
          <a:p>
            <a:pPr defTabSz="685800" eaLnBrk="1" fontAlgn="auto" hangingPunct="1">
              <a:spcBef>
                <a:spcPts val="0"/>
              </a:spcBef>
              <a:spcAft>
                <a:spcPts val="0"/>
              </a:spcAft>
            </a:pPr>
            <a:endParaRPr lang="en-US" sz="1400">
              <a:solidFill>
                <a:srgbClr val="464847"/>
              </a:solidFill>
              <a:latin typeface="Verdana" panose="020B0604030504040204" pitchFamily="34" charset="0"/>
              <a:ea typeface="Verdana" panose="020B0604030504040204" pitchFamily="34" charset="0"/>
              <a:cs typeface="+mn-cs"/>
            </a:endParaRPr>
          </a:p>
          <a:p>
            <a:pPr defTabSz="685800" eaLnBrk="1" fontAlgn="auto" hangingPunct="1">
              <a:spcBef>
                <a:spcPts val="0"/>
              </a:spcBef>
              <a:spcAft>
                <a:spcPts val="0"/>
              </a:spcAft>
            </a:pPr>
            <a:r>
              <a:rPr lang="en-US" sz="1400" b="1">
                <a:solidFill>
                  <a:srgbClr val="464847"/>
                </a:solidFill>
                <a:latin typeface="Verdana" panose="020B0604030504040204" pitchFamily="34" charset="0"/>
                <a:ea typeface="Verdana" panose="020B0604030504040204" pitchFamily="34" charset="0"/>
                <a:cs typeface="+mn-cs"/>
              </a:rPr>
              <a:t>SHIFT</a:t>
            </a:r>
            <a:r>
              <a:rPr lang="en-US" sz="1400">
                <a:solidFill>
                  <a:srgbClr val="464847"/>
                </a:solidFill>
                <a:latin typeface="Verdana" panose="020B0604030504040204" pitchFamily="34" charset="0"/>
                <a:ea typeface="Verdana" panose="020B0604030504040204" pitchFamily="34" charset="0"/>
                <a:cs typeface="+mn-cs"/>
              </a:rPr>
              <a:t>: </a:t>
            </a:r>
          </a:p>
          <a:p>
            <a:pPr defTabSz="685800" eaLnBrk="1" fontAlgn="auto" hangingPunct="1">
              <a:spcBef>
                <a:spcPts val="0"/>
              </a:spcBef>
              <a:spcAft>
                <a:spcPts val="0"/>
              </a:spcAft>
            </a:pPr>
            <a:r>
              <a:rPr lang="en-US" sz="1400">
                <a:solidFill>
                  <a:srgbClr val="464847"/>
                </a:solidFill>
                <a:latin typeface="Verdana" panose="020B0604030504040204" pitchFamily="34" charset="0"/>
                <a:ea typeface="Verdana" panose="020B0604030504040204" pitchFamily="34" charset="0"/>
                <a:cs typeface="+mn-cs"/>
              </a:rPr>
              <a:t>From belonging through large organizations and institutions, to belonging through small, relationship-centered communities.</a:t>
            </a:r>
          </a:p>
          <a:p>
            <a:pPr defTabSz="685800" eaLnBrk="1" fontAlgn="auto" hangingPunct="1">
              <a:spcBef>
                <a:spcPts val="0"/>
              </a:spcBef>
              <a:spcAft>
                <a:spcPts val="0"/>
              </a:spcAft>
            </a:pPr>
            <a:endParaRPr lang="en-US" sz="1400">
              <a:solidFill>
                <a:srgbClr val="464847"/>
              </a:solidFill>
              <a:latin typeface="Verdana" panose="020B0604030504040204" pitchFamily="34" charset="0"/>
              <a:ea typeface="Verdana" panose="020B0604030504040204" pitchFamily="34" charset="0"/>
              <a:cs typeface="+mn-cs"/>
            </a:endParaRPr>
          </a:p>
          <a:p>
            <a:pPr defTabSz="685800" eaLnBrk="1" fontAlgn="auto" hangingPunct="1">
              <a:spcBef>
                <a:spcPts val="0"/>
              </a:spcBef>
              <a:spcAft>
                <a:spcPts val="0"/>
              </a:spcAft>
            </a:pPr>
            <a:r>
              <a:rPr lang="en-US" sz="1400" b="1">
                <a:solidFill>
                  <a:srgbClr val="006B6B"/>
                </a:solidFill>
                <a:latin typeface="Verdana" panose="020B0604030504040204" pitchFamily="34" charset="0"/>
                <a:ea typeface="Verdana" panose="020B0604030504040204" pitchFamily="34" charset="0"/>
                <a:cs typeface="+mn-cs"/>
              </a:rPr>
              <a:t>Strategic Question: </a:t>
            </a:r>
            <a:r>
              <a:rPr lang="en-US" sz="1400">
                <a:solidFill>
                  <a:srgbClr val="01A490"/>
                </a:solidFill>
                <a:latin typeface="Verdana" panose="020B0604030504040204" pitchFamily="34" charset="0"/>
                <a:ea typeface="Verdana" panose="020B0604030504040204" pitchFamily="34" charset="0"/>
                <a:cs typeface="+mn-cs"/>
              </a:rPr>
              <a:t>If people increasingly seek belonging through smaller communities, how might your Y need to evolve to remain a relevant and meaningful place for connection?</a:t>
            </a:r>
          </a:p>
        </p:txBody>
      </p:sp>
      <p:pic>
        <p:nvPicPr>
          <p:cNvPr id="8" name="Picture 7">
            <a:extLst>
              <a:ext uri="{FF2B5EF4-FFF2-40B4-BE49-F238E27FC236}">
                <a16:creationId xmlns:a16="http://schemas.microsoft.com/office/drawing/2014/main" id="{10F306D9-0E0B-895F-D768-7303A978D92E}"/>
              </a:ext>
            </a:extLst>
          </p:cNvPr>
          <p:cNvPicPr>
            <a:picLocks noChangeAspect="1"/>
          </p:cNvPicPr>
          <p:nvPr/>
        </p:nvPicPr>
        <p:blipFill>
          <a:blip r:embed="rId4"/>
          <a:srcRect t="17171" r="34256"/>
          <a:stretch>
            <a:fillRect/>
          </a:stretch>
        </p:blipFill>
        <p:spPr>
          <a:xfrm>
            <a:off x="281199" y="1395541"/>
            <a:ext cx="3245800" cy="2835406"/>
          </a:xfrm>
          <a:prstGeom prst="rect">
            <a:avLst/>
          </a:prstGeom>
        </p:spPr>
      </p:pic>
      <p:sp>
        <p:nvSpPr>
          <p:cNvPr id="9" name="TextBox 8">
            <a:extLst>
              <a:ext uri="{FF2B5EF4-FFF2-40B4-BE49-F238E27FC236}">
                <a16:creationId xmlns:a16="http://schemas.microsoft.com/office/drawing/2014/main" id="{6C299E25-4D79-4AF4-8C81-67BAF50B949E}"/>
              </a:ext>
            </a:extLst>
          </p:cNvPr>
          <p:cNvSpPr txBox="1"/>
          <p:nvPr/>
        </p:nvSpPr>
        <p:spPr>
          <a:xfrm>
            <a:off x="281199" y="821462"/>
            <a:ext cx="3315441" cy="1015663"/>
          </a:xfrm>
          <a:prstGeom prst="rect">
            <a:avLst/>
          </a:prstGeom>
          <a:noFill/>
        </p:spPr>
        <p:txBody>
          <a:bodyPr wrap="square" rtlCol="0">
            <a:spAutoFit/>
          </a:bodyPr>
          <a:lstStyle/>
          <a:p>
            <a:pPr defTabSz="685800" eaLnBrk="1" fontAlgn="auto" hangingPunct="1">
              <a:spcBef>
                <a:spcPts val="0"/>
              </a:spcBef>
              <a:spcAft>
                <a:spcPts val="0"/>
              </a:spcAft>
            </a:pPr>
            <a:r>
              <a:rPr lang="en-US" sz="1200" b="1">
                <a:solidFill>
                  <a:srgbClr val="464847"/>
                </a:solidFill>
                <a:latin typeface="Verdana" panose="020B0604030504040204" pitchFamily="34" charset="0"/>
                <a:ea typeface="Verdana" panose="020B0604030504040204" pitchFamily="34" charset="0"/>
                <a:cs typeface="+mn-cs"/>
              </a:rPr>
              <a:t>The Rise of Micro-Communities – and Why Your Friend Group Needs One</a:t>
            </a:r>
          </a:p>
          <a:p>
            <a:pPr defTabSz="685800" eaLnBrk="1" fontAlgn="auto" hangingPunct="1">
              <a:spcBef>
                <a:spcPts val="0"/>
              </a:spcBef>
              <a:spcAft>
                <a:spcPts val="0"/>
              </a:spcAft>
            </a:pPr>
            <a:endParaRPr lang="en-US" sz="1200" b="1">
              <a:solidFill>
                <a:srgbClr val="464847"/>
              </a:solidFill>
              <a:latin typeface="Verdana" panose="020B0604030504040204" pitchFamily="34" charset="0"/>
              <a:ea typeface="Verdana" panose="020B0604030504040204" pitchFamily="34" charset="0"/>
              <a:cs typeface="+mn-cs"/>
            </a:endParaRPr>
          </a:p>
          <a:p>
            <a:pPr defTabSz="685800" eaLnBrk="1" fontAlgn="auto" hangingPunct="1">
              <a:spcBef>
                <a:spcPts val="0"/>
              </a:spcBef>
              <a:spcAft>
                <a:spcPts val="0"/>
              </a:spcAft>
            </a:pPr>
            <a:endParaRPr lang="en-US" sz="1200" b="1">
              <a:solidFill>
                <a:srgbClr val="464847"/>
              </a:solidFill>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3713443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C05D5-3244-4E5E-FF74-DBFFE5B69F0C}"/>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C17E2687-5E68-7D6B-6D71-53DC9F942369}"/>
              </a:ext>
            </a:extLst>
          </p:cNvPr>
          <p:cNvPicPr>
            <a:picLocks noGrp="1" noRot="1" noChangeAspect="1" noMove="1" noResize="1" noEditPoints="1" noAdjustHandles="1" noChangeArrowheads="1" noChangeShapeType="1" noCrop="1"/>
          </p:cNvPicPr>
          <p:nvPr/>
        </p:nvPicPr>
        <p:blipFill>
          <a:blip r:embed="rId3"/>
          <a:srcRect/>
          <a:stretch/>
        </p:blipFill>
        <p:spPr>
          <a:xfrm>
            <a:off x="4762" y="2678"/>
            <a:ext cx="9134472" cy="5138140"/>
          </a:xfrm>
          <a:prstGeom prst="rect">
            <a:avLst/>
          </a:prstGeom>
        </p:spPr>
      </p:pic>
      <p:sp>
        <p:nvSpPr>
          <p:cNvPr id="2" name="Title 1">
            <a:extLst>
              <a:ext uri="{FF2B5EF4-FFF2-40B4-BE49-F238E27FC236}">
                <a16:creationId xmlns:a16="http://schemas.microsoft.com/office/drawing/2014/main" id="{AF7DDE0B-2D0A-2C9D-5947-DB10B70C3BB0}"/>
              </a:ext>
            </a:extLst>
          </p:cNvPr>
          <p:cNvSpPr>
            <a:spLocks noGrp="1"/>
          </p:cNvSpPr>
          <p:nvPr>
            <p:ph type="title"/>
          </p:nvPr>
        </p:nvSpPr>
        <p:spPr>
          <a:xfrm>
            <a:off x="281199" y="188049"/>
            <a:ext cx="8374062" cy="633413"/>
          </a:xfrm>
        </p:spPr>
        <p:txBody>
          <a:bodyPr/>
          <a:lstStyle/>
          <a:p>
            <a:r>
              <a:rPr lang="en-US" sz="2800">
                <a:solidFill>
                  <a:srgbClr val="01A490"/>
                </a:solidFill>
                <a:latin typeface="Verdana" panose="020B0604030504040204" pitchFamily="34" charset="0"/>
                <a:ea typeface="Verdana" panose="020B0604030504040204" pitchFamily="34" charset="0"/>
              </a:rPr>
              <a:t>Signal of change</a:t>
            </a:r>
          </a:p>
        </p:txBody>
      </p:sp>
      <p:sp>
        <p:nvSpPr>
          <p:cNvPr id="5" name="Slide Number Placeholder 4">
            <a:extLst>
              <a:ext uri="{FF2B5EF4-FFF2-40B4-BE49-F238E27FC236}">
                <a16:creationId xmlns:a16="http://schemas.microsoft.com/office/drawing/2014/main" id="{7138ED20-3782-8295-1E6A-2A55A52D2617}"/>
              </a:ext>
            </a:extLst>
          </p:cNvPr>
          <p:cNvSpPr>
            <a:spLocks noGrp="1"/>
          </p:cNvSpPr>
          <p:nvPr>
            <p:ph type="sldNum" sz="quarter" idx="10"/>
          </p:nvPr>
        </p:nvSpPr>
        <p:spPr/>
        <p:txBody>
          <a:bodyPr/>
          <a:lstStyle/>
          <a:p>
            <a:pPr defTabSz="685800" eaLnBrk="1" fontAlgn="auto" hangingPunct="1">
              <a:spcBef>
                <a:spcPts val="0"/>
              </a:spcBef>
              <a:spcAft>
                <a:spcPts val="0"/>
              </a:spcAft>
              <a:defRPr/>
            </a:pPr>
            <a:fld id="{9B2D5AC9-C07E-4D0F-9B68-74093CA5E8E6}" type="slidenum">
              <a:rPr lang="en-US">
                <a:solidFill>
                  <a:srgbClr val="464847"/>
                </a:solidFill>
              </a:rPr>
              <a:pPr defTabSz="685800" eaLnBrk="1" fontAlgn="auto" hangingPunct="1">
                <a:spcBef>
                  <a:spcPts val="0"/>
                </a:spcBef>
                <a:spcAft>
                  <a:spcPts val="0"/>
                </a:spcAft>
                <a:defRPr/>
              </a:pPr>
              <a:t>11</a:t>
            </a:fld>
            <a:endParaRPr lang="en-US">
              <a:solidFill>
                <a:srgbClr val="464847"/>
              </a:solidFill>
            </a:endParaRPr>
          </a:p>
        </p:txBody>
      </p:sp>
      <p:sp>
        <p:nvSpPr>
          <p:cNvPr id="3" name="TextBox 2">
            <a:extLst>
              <a:ext uri="{FF2B5EF4-FFF2-40B4-BE49-F238E27FC236}">
                <a16:creationId xmlns:a16="http://schemas.microsoft.com/office/drawing/2014/main" id="{05D4E6C1-2E14-47B2-3697-7F4DAC27DD91}"/>
              </a:ext>
            </a:extLst>
          </p:cNvPr>
          <p:cNvSpPr txBox="1"/>
          <p:nvPr/>
        </p:nvSpPr>
        <p:spPr>
          <a:xfrm>
            <a:off x="3159179" y="802035"/>
            <a:ext cx="5862320" cy="3539430"/>
          </a:xfrm>
          <a:prstGeom prst="rect">
            <a:avLst/>
          </a:prstGeom>
          <a:noFill/>
        </p:spPr>
        <p:txBody>
          <a:bodyPr wrap="square" rtlCol="0">
            <a:spAutoFit/>
          </a:bodyPr>
          <a:lstStyle/>
          <a:p>
            <a:pPr defTabSz="685800" eaLnBrk="1" fontAlgn="auto" hangingPunct="1">
              <a:spcBef>
                <a:spcPts val="0"/>
              </a:spcBef>
              <a:spcAft>
                <a:spcPts val="0"/>
              </a:spcAft>
            </a:pPr>
            <a:r>
              <a:rPr lang="en-US" sz="1400" b="1">
                <a:solidFill>
                  <a:srgbClr val="464847"/>
                </a:solidFill>
                <a:latin typeface="Verdana" panose="020B0604030504040204" pitchFamily="34" charset="0"/>
                <a:ea typeface="Verdana" panose="020B0604030504040204" pitchFamily="34" charset="0"/>
                <a:cs typeface="+mn-cs"/>
              </a:rPr>
              <a:t>WHAT</a:t>
            </a:r>
            <a:r>
              <a:rPr lang="en-US" sz="1400">
                <a:solidFill>
                  <a:srgbClr val="464847"/>
                </a:solidFill>
                <a:latin typeface="Verdana" panose="020B0604030504040204" pitchFamily="34" charset="0"/>
                <a:ea typeface="Verdana" panose="020B0604030504040204" pitchFamily="34" charset="0"/>
                <a:cs typeface="+mn-cs"/>
              </a:rPr>
              <a:t>: Community-led efforts such as Chicago microgrant initiatives and Denver's Mutual Aid Monday demonstrate residents organizing resources, support, supplies, and services directly with one another rather than waiting for government agencies or nonprofits to respond. What began as informal grassroots efforts have evolved into ongoing community support systems.</a:t>
            </a:r>
          </a:p>
          <a:p>
            <a:pPr defTabSz="685800" eaLnBrk="1" fontAlgn="auto" hangingPunct="1">
              <a:spcBef>
                <a:spcPts val="0"/>
              </a:spcBef>
              <a:spcAft>
                <a:spcPts val="0"/>
              </a:spcAft>
            </a:pPr>
            <a:endParaRPr lang="en-US" sz="1400" b="1">
              <a:solidFill>
                <a:srgbClr val="464847"/>
              </a:solidFill>
              <a:latin typeface="Verdana" panose="020B0604030504040204" pitchFamily="34" charset="0"/>
              <a:ea typeface="Verdana" panose="020B0604030504040204" pitchFamily="34" charset="0"/>
              <a:cs typeface="+mn-cs"/>
            </a:endParaRPr>
          </a:p>
          <a:p>
            <a:pPr defTabSz="685800" eaLnBrk="1" fontAlgn="auto" hangingPunct="1">
              <a:spcBef>
                <a:spcPts val="0"/>
              </a:spcBef>
              <a:spcAft>
                <a:spcPts val="0"/>
              </a:spcAft>
            </a:pPr>
            <a:r>
              <a:rPr lang="en-US" sz="1400" b="1">
                <a:solidFill>
                  <a:srgbClr val="464847"/>
                </a:solidFill>
                <a:latin typeface="Verdana" panose="020B0604030504040204" pitchFamily="34" charset="0"/>
                <a:ea typeface="Verdana" panose="020B0604030504040204" pitchFamily="34" charset="0"/>
                <a:cs typeface="+mn-cs"/>
              </a:rPr>
              <a:t>SHIFT</a:t>
            </a:r>
            <a:r>
              <a:rPr lang="en-US" sz="1400">
                <a:solidFill>
                  <a:srgbClr val="464847"/>
                </a:solidFill>
                <a:latin typeface="Verdana" panose="020B0604030504040204" pitchFamily="34" charset="0"/>
                <a:ea typeface="Verdana" panose="020B0604030504040204" pitchFamily="34" charset="0"/>
                <a:cs typeface="+mn-cs"/>
              </a:rPr>
              <a:t>: </a:t>
            </a:r>
          </a:p>
          <a:p>
            <a:pPr defTabSz="685800" eaLnBrk="1" fontAlgn="auto" hangingPunct="1">
              <a:spcBef>
                <a:spcPts val="0"/>
              </a:spcBef>
              <a:spcAft>
                <a:spcPts val="0"/>
              </a:spcAft>
            </a:pPr>
            <a:r>
              <a:rPr lang="en-US" sz="1400">
                <a:solidFill>
                  <a:srgbClr val="464847"/>
                </a:solidFill>
                <a:latin typeface="Verdana" panose="020B0604030504040204" pitchFamily="34" charset="0"/>
                <a:ea typeface="Verdana" panose="020B0604030504040204" pitchFamily="34" charset="0"/>
                <a:cs typeface="+mn-cs"/>
              </a:rPr>
              <a:t>From organizations as primary problem-solvers, to communities as primary problem-solvers. </a:t>
            </a:r>
          </a:p>
          <a:p>
            <a:pPr defTabSz="685800" eaLnBrk="1" fontAlgn="auto" hangingPunct="1">
              <a:spcBef>
                <a:spcPts val="0"/>
              </a:spcBef>
              <a:spcAft>
                <a:spcPts val="0"/>
              </a:spcAft>
            </a:pPr>
            <a:endParaRPr lang="en-US" sz="1400">
              <a:solidFill>
                <a:srgbClr val="464847"/>
              </a:solidFill>
              <a:latin typeface="Verdana" panose="020B0604030504040204" pitchFamily="34" charset="0"/>
              <a:ea typeface="Verdana" panose="020B0604030504040204" pitchFamily="34" charset="0"/>
              <a:cs typeface="+mn-cs"/>
            </a:endParaRPr>
          </a:p>
          <a:p>
            <a:pPr defTabSz="685800" eaLnBrk="1" fontAlgn="auto" hangingPunct="1">
              <a:spcBef>
                <a:spcPts val="0"/>
              </a:spcBef>
              <a:spcAft>
                <a:spcPts val="0"/>
              </a:spcAft>
            </a:pPr>
            <a:r>
              <a:rPr lang="en-US" sz="1400" b="1">
                <a:solidFill>
                  <a:srgbClr val="006B6B"/>
                </a:solidFill>
                <a:latin typeface="Verdana" panose="020B0604030504040204" pitchFamily="34" charset="0"/>
                <a:ea typeface="Verdana" panose="020B0604030504040204" pitchFamily="34" charset="0"/>
                <a:cs typeface="+mn-cs"/>
              </a:rPr>
              <a:t>Strategic Question: </a:t>
            </a:r>
            <a:r>
              <a:rPr lang="en-US" sz="1400">
                <a:solidFill>
                  <a:srgbClr val="01A490"/>
                </a:solidFill>
                <a:latin typeface="Verdana" panose="020B0604030504040204" pitchFamily="34" charset="0"/>
                <a:ea typeface="Verdana" panose="020B0604030504040204" pitchFamily="34" charset="0"/>
                <a:cs typeface="+mn-cs"/>
              </a:rPr>
              <a:t>If communities become more active in identifying and solving local challenges, how might the Y expand its role to support community-led action and problem solving?</a:t>
            </a:r>
          </a:p>
        </p:txBody>
      </p:sp>
      <p:pic>
        <p:nvPicPr>
          <p:cNvPr id="7" name="Picture 6">
            <a:extLst>
              <a:ext uri="{FF2B5EF4-FFF2-40B4-BE49-F238E27FC236}">
                <a16:creationId xmlns:a16="http://schemas.microsoft.com/office/drawing/2014/main" id="{E19D3D6B-C74A-0F54-4C8C-467CF7A5CAC4}"/>
              </a:ext>
            </a:extLst>
          </p:cNvPr>
          <p:cNvPicPr>
            <a:picLocks noChangeAspect="1"/>
          </p:cNvPicPr>
          <p:nvPr/>
        </p:nvPicPr>
        <p:blipFill>
          <a:blip r:embed="rId4"/>
          <a:stretch>
            <a:fillRect/>
          </a:stretch>
        </p:blipFill>
        <p:spPr>
          <a:xfrm>
            <a:off x="344539" y="1725537"/>
            <a:ext cx="2709124" cy="1682245"/>
          </a:xfrm>
          <a:prstGeom prst="rect">
            <a:avLst/>
          </a:prstGeom>
        </p:spPr>
      </p:pic>
    </p:spTree>
    <p:extLst>
      <p:ext uri="{BB962C8B-B14F-4D97-AF65-F5344CB8AC3E}">
        <p14:creationId xmlns:p14="http://schemas.microsoft.com/office/powerpoint/2010/main" val="36654779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A4620-97EA-FDC8-6624-8352048FAE9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232CE02-F058-D1DE-5626-AF45243867A5}"/>
              </a:ext>
            </a:extLst>
          </p:cNvPr>
          <p:cNvPicPr>
            <a:picLocks noGrp="1" noRot="1" noChangeAspect="1" noMove="1" noResize="1" noEditPoints="1" noAdjustHandles="1" noChangeArrowheads="1" noChangeShapeType="1" noCrop="1"/>
          </p:cNvPicPr>
          <p:nvPr/>
        </p:nvPicPr>
        <p:blipFill>
          <a:blip r:embed="rId3"/>
          <a:srcRect/>
          <a:stretch/>
        </p:blipFill>
        <p:spPr>
          <a:xfrm>
            <a:off x="4762" y="2678"/>
            <a:ext cx="9134472" cy="5138140"/>
          </a:xfrm>
          <a:prstGeom prst="rect">
            <a:avLst/>
          </a:prstGeom>
        </p:spPr>
      </p:pic>
      <p:sp>
        <p:nvSpPr>
          <p:cNvPr id="2" name="Title 1">
            <a:extLst>
              <a:ext uri="{FF2B5EF4-FFF2-40B4-BE49-F238E27FC236}">
                <a16:creationId xmlns:a16="http://schemas.microsoft.com/office/drawing/2014/main" id="{67E4C2D9-71C1-99B0-7920-7EC7AFBDD1B3}"/>
              </a:ext>
            </a:extLst>
          </p:cNvPr>
          <p:cNvSpPr>
            <a:spLocks noGrp="1"/>
          </p:cNvSpPr>
          <p:nvPr>
            <p:ph type="title"/>
          </p:nvPr>
        </p:nvSpPr>
        <p:spPr>
          <a:xfrm>
            <a:off x="281199" y="188049"/>
            <a:ext cx="8374062" cy="633413"/>
          </a:xfrm>
        </p:spPr>
        <p:txBody>
          <a:bodyPr/>
          <a:lstStyle/>
          <a:p>
            <a:r>
              <a:rPr lang="en-US" sz="2800">
                <a:solidFill>
                  <a:srgbClr val="01A490"/>
                </a:solidFill>
                <a:latin typeface="Verdana" panose="020B0604030504040204" pitchFamily="34" charset="0"/>
                <a:ea typeface="Verdana" panose="020B0604030504040204" pitchFamily="34" charset="0"/>
              </a:rPr>
              <a:t>Signals of change</a:t>
            </a:r>
          </a:p>
        </p:txBody>
      </p:sp>
      <p:sp>
        <p:nvSpPr>
          <p:cNvPr id="5" name="Slide Number Placeholder 4">
            <a:extLst>
              <a:ext uri="{FF2B5EF4-FFF2-40B4-BE49-F238E27FC236}">
                <a16:creationId xmlns:a16="http://schemas.microsoft.com/office/drawing/2014/main" id="{7B143ED6-C972-822C-96FD-8B3672A10E64}"/>
              </a:ext>
            </a:extLst>
          </p:cNvPr>
          <p:cNvSpPr>
            <a:spLocks noGrp="1"/>
          </p:cNvSpPr>
          <p:nvPr>
            <p:ph type="sldNum" sz="quarter" idx="10"/>
          </p:nvPr>
        </p:nvSpPr>
        <p:spPr/>
        <p:txBody>
          <a:bodyPr/>
          <a:lstStyle/>
          <a:p>
            <a:pPr defTabSz="685800" eaLnBrk="1" fontAlgn="auto" hangingPunct="1">
              <a:spcBef>
                <a:spcPts val="0"/>
              </a:spcBef>
              <a:spcAft>
                <a:spcPts val="0"/>
              </a:spcAft>
              <a:defRPr/>
            </a:pPr>
            <a:fld id="{9B2D5AC9-C07E-4D0F-9B68-74093CA5E8E6}" type="slidenum">
              <a:rPr lang="en-US">
                <a:solidFill>
                  <a:srgbClr val="464847"/>
                </a:solidFill>
              </a:rPr>
              <a:pPr defTabSz="685800" eaLnBrk="1" fontAlgn="auto" hangingPunct="1">
                <a:spcBef>
                  <a:spcPts val="0"/>
                </a:spcBef>
                <a:spcAft>
                  <a:spcPts val="0"/>
                </a:spcAft>
                <a:defRPr/>
              </a:pPr>
              <a:t>12</a:t>
            </a:fld>
            <a:endParaRPr lang="en-US">
              <a:solidFill>
                <a:srgbClr val="464847"/>
              </a:solidFill>
            </a:endParaRPr>
          </a:p>
        </p:txBody>
      </p:sp>
      <p:sp>
        <p:nvSpPr>
          <p:cNvPr id="3" name="TextBox 2">
            <a:extLst>
              <a:ext uri="{FF2B5EF4-FFF2-40B4-BE49-F238E27FC236}">
                <a16:creationId xmlns:a16="http://schemas.microsoft.com/office/drawing/2014/main" id="{05081DAE-6A81-EC1B-CD53-D4DF0EE87C45}"/>
              </a:ext>
            </a:extLst>
          </p:cNvPr>
          <p:cNvSpPr txBox="1"/>
          <p:nvPr/>
        </p:nvSpPr>
        <p:spPr>
          <a:xfrm>
            <a:off x="3444240" y="796945"/>
            <a:ext cx="5418561" cy="3539430"/>
          </a:xfrm>
          <a:prstGeom prst="rect">
            <a:avLst/>
          </a:prstGeom>
          <a:noFill/>
        </p:spPr>
        <p:txBody>
          <a:bodyPr wrap="square" rtlCol="0">
            <a:spAutoFit/>
          </a:bodyPr>
          <a:lstStyle/>
          <a:p>
            <a:pPr defTabSz="685800" eaLnBrk="1" fontAlgn="auto" hangingPunct="1">
              <a:spcBef>
                <a:spcPts val="0"/>
              </a:spcBef>
              <a:spcAft>
                <a:spcPts val="0"/>
              </a:spcAft>
            </a:pPr>
            <a:r>
              <a:rPr lang="en-US" sz="1400" b="1">
                <a:solidFill>
                  <a:srgbClr val="464847"/>
                </a:solidFill>
                <a:latin typeface="Verdana" panose="020B0604030504040204" pitchFamily="34" charset="0"/>
                <a:ea typeface="Verdana" panose="020B0604030504040204" pitchFamily="34" charset="0"/>
                <a:cs typeface="+mn-cs"/>
              </a:rPr>
              <a:t>WHAT</a:t>
            </a:r>
            <a:r>
              <a:rPr lang="en-US" sz="1400">
                <a:solidFill>
                  <a:srgbClr val="464847"/>
                </a:solidFill>
                <a:latin typeface="Verdana" panose="020B0604030504040204" pitchFamily="34" charset="0"/>
                <a:ea typeface="Verdana" panose="020B0604030504040204" pitchFamily="34" charset="0"/>
                <a:cs typeface="+mn-cs"/>
              </a:rPr>
              <a:t>: Cities, public health leaders, and planners are increasingly treating social connection, belonging, and loneliness as community issues that can be intentionally shaped through public spaces, gathering places, walkability, neighborhood design, and opportunities for connection.</a:t>
            </a:r>
          </a:p>
          <a:p>
            <a:pPr defTabSz="685800" eaLnBrk="1" fontAlgn="auto" hangingPunct="1">
              <a:spcBef>
                <a:spcPts val="0"/>
              </a:spcBef>
              <a:spcAft>
                <a:spcPts val="0"/>
              </a:spcAft>
            </a:pPr>
            <a:endParaRPr lang="en-US" sz="1400">
              <a:solidFill>
                <a:srgbClr val="464847"/>
              </a:solidFill>
              <a:latin typeface="Verdana" panose="020B0604030504040204" pitchFamily="34" charset="0"/>
              <a:ea typeface="Verdana" panose="020B0604030504040204" pitchFamily="34" charset="0"/>
              <a:cs typeface="+mn-cs"/>
            </a:endParaRPr>
          </a:p>
          <a:p>
            <a:pPr defTabSz="685800" eaLnBrk="1" fontAlgn="auto" hangingPunct="1">
              <a:spcBef>
                <a:spcPts val="0"/>
              </a:spcBef>
              <a:spcAft>
                <a:spcPts val="0"/>
              </a:spcAft>
            </a:pPr>
            <a:r>
              <a:rPr lang="en-US" sz="1400" b="1">
                <a:solidFill>
                  <a:srgbClr val="464847"/>
                </a:solidFill>
                <a:latin typeface="Verdana" panose="020B0604030504040204" pitchFamily="34" charset="0"/>
                <a:ea typeface="Verdana" panose="020B0604030504040204" pitchFamily="34" charset="0"/>
                <a:cs typeface="+mn-cs"/>
              </a:rPr>
              <a:t>SHIFT</a:t>
            </a:r>
            <a:r>
              <a:rPr lang="en-US" sz="1400">
                <a:solidFill>
                  <a:srgbClr val="464847"/>
                </a:solidFill>
                <a:latin typeface="Verdana" panose="020B0604030504040204" pitchFamily="34" charset="0"/>
                <a:ea typeface="Verdana" panose="020B0604030504040204" pitchFamily="34" charset="0"/>
                <a:cs typeface="+mn-cs"/>
              </a:rPr>
              <a:t>: </a:t>
            </a:r>
          </a:p>
          <a:p>
            <a:pPr defTabSz="685800" eaLnBrk="1" fontAlgn="auto" hangingPunct="1">
              <a:spcBef>
                <a:spcPts val="0"/>
              </a:spcBef>
              <a:spcAft>
                <a:spcPts val="0"/>
              </a:spcAft>
            </a:pPr>
            <a:r>
              <a:rPr lang="en-US" sz="1400">
                <a:solidFill>
                  <a:srgbClr val="464847"/>
                </a:solidFill>
                <a:latin typeface="Verdana" panose="020B0604030504040204" pitchFamily="34" charset="0"/>
                <a:ea typeface="Verdana" panose="020B0604030504040204" pitchFamily="34" charset="0"/>
                <a:cs typeface="+mn-cs"/>
              </a:rPr>
              <a:t>From community design focused on movement and efficiency, to community design focused on connection and belonging.</a:t>
            </a:r>
          </a:p>
          <a:p>
            <a:pPr defTabSz="685800" eaLnBrk="1" fontAlgn="auto" hangingPunct="1">
              <a:spcBef>
                <a:spcPts val="0"/>
              </a:spcBef>
              <a:spcAft>
                <a:spcPts val="0"/>
              </a:spcAft>
            </a:pPr>
            <a:endParaRPr lang="en-US" sz="1400">
              <a:solidFill>
                <a:srgbClr val="464847"/>
              </a:solidFill>
              <a:latin typeface="Verdana" panose="020B0604030504040204" pitchFamily="34" charset="0"/>
              <a:ea typeface="Verdana" panose="020B0604030504040204" pitchFamily="34" charset="0"/>
              <a:cs typeface="+mn-cs"/>
            </a:endParaRPr>
          </a:p>
          <a:p>
            <a:pPr defTabSz="685800" eaLnBrk="1" fontAlgn="auto" hangingPunct="1">
              <a:spcBef>
                <a:spcPts val="0"/>
              </a:spcBef>
              <a:spcAft>
                <a:spcPts val="0"/>
              </a:spcAft>
            </a:pPr>
            <a:r>
              <a:rPr lang="en-US" sz="1400" b="1">
                <a:solidFill>
                  <a:srgbClr val="006B6B"/>
                </a:solidFill>
                <a:latin typeface="Verdana" panose="020B0604030504040204" pitchFamily="34" charset="0"/>
                <a:ea typeface="Verdana" panose="020B0604030504040204" pitchFamily="34" charset="0"/>
                <a:cs typeface="+mn-cs"/>
              </a:rPr>
              <a:t>Strategic Question: </a:t>
            </a:r>
            <a:r>
              <a:rPr lang="en-US" sz="1400">
                <a:solidFill>
                  <a:srgbClr val="01A490"/>
                </a:solidFill>
                <a:latin typeface="Verdana" panose="020B0604030504040204" pitchFamily="34" charset="0"/>
                <a:ea typeface="Verdana" panose="020B0604030504040204" pitchFamily="34" charset="0"/>
                <a:cs typeface="+mn-cs"/>
              </a:rPr>
              <a:t>If social connection becomes a core measure of community health, how might the YMCA's priorities, partnerships, and investments evolve to strengthen connected communities?</a:t>
            </a:r>
          </a:p>
        </p:txBody>
      </p:sp>
      <p:pic>
        <p:nvPicPr>
          <p:cNvPr id="7" name="Picture 6">
            <a:extLst>
              <a:ext uri="{FF2B5EF4-FFF2-40B4-BE49-F238E27FC236}">
                <a16:creationId xmlns:a16="http://schemas.microsoft.com/office/drawing/2014/main" id="{583E8A89-3F4C-68C8-FC02-EFFDBD06C83C}"/>
              </a:ext>
            </a:extLst>
          </p:cNvPr>
          <p:cNvPicPr>
            <a:picLocks noChangeAspect="1"/>
          </p:cNvPicPr>
          <p:nvPr/>
        </p:nvPicPr>
        <p:blipFill>
          <a:blip r:embed="rId4"/>
          <a:stretch>
            <a:fillRect/>
          </a:stretch>
        </p:blipFill>
        <p:spPr>
          <a:xfrm>
            <a:off x="350840" y="1006833"/>
            <a:ext cx="2937698" cy="2427247"/>
          </a:xfrm>
          <a:prstGeom prst="rect">
            <a:avLst/>
          </a:prstGeom>
        </p:spPr>
      </p:pic>
    </p:spTree>
    <p:extLst>
      <p:ext uri="{BB962C8B-B14F-4D97-AF65-F5344CB8AC3E}">
        <p14:creationId xmlns:p14="http://schemas.microsoft.com/office/powerpoint/2010/main" val="11818542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17CCD5-30AD-AACC-B810-489F619C4568}"/>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9D44A8DF-E290-F02E-93A7-FF677CB1F8E5}"/>
              </a:ext>
            </a:extLst>
          </p:cNvPr>
          <p:cNvPicPr>
            <a:picLocks noGrp="1" noRot="1" noChangeAspect="1" noMove="1" noResize="1" noEditPoints="1" noAdjustHandles="1" noChangeArrowheads="1" noChangeShapeType="1" noCrop="1"/>
          </p:cNvPicPr>
          <p:nvPr/>
        </p:nvPicPr>
        <p:blipFill>
          <a:blip r:embed="rId3"/>
          <a:srcRect/>
          <a:stretch/>
        </p:blipFill>
        <p:spPr>
          <a:xfrm>
            <a:off x="4762" y="2678"/>
            <a:ext cx="9134472" cy="5138140"/>
          </a:xfrm>
          <a:prstGeom prst="rect">
            <a:avLst/>
          </a:prstGeom>
        </p:spPr>
      </p:pic>
      <p:sp>
        <p:nvSpPr>
          <p:cNvPr id="2" name="Title 1">
            <a:extLst>
              <a:ext uri="{FF2B5EF4-FFF2-40B4-BE49-F238E27FC236}">
                <a16:creationId xmlns:a16="http://schemas.microsoft.com/office/drawing/2014/main" id="{9AE8E211-D23F-DC90-4882-459AE737CE41}"/>
              </a:ext>
            </a:extLst>
          </p:cNvPr>
          <p:cNvSpPr>
            <a:spLocks noGrp="1"/>
          </p:cNvSpPr>
          <p:nvPr>
            <p:ph type="title"/>
          </p:nvPr>
        </p:nvSpPr>
        <p:spPr>
          <a:xfrm>
            <a:off x="248578" y="207771"/>
            <a:ext cx="8374062" cy="633413"/>
          </a:xfrm>
        </p:spPr>
        <p:txBody>
          <a:bodyPr/>
          <a:lstStyle/>
          <a:p>
            <a:r>
              <a:rPr lang="en-US" sz="2800">
                <a:latin typeface="Verdana" panose="020B0604030504040204" pitchFamily="34" charset="0"/>
                <a:ea typeface="Verdana" panose="020B0604030504040204" pitchFamily="34" charset="0"/>
              </a:rPr>
              <a:t>Signals discussion</a:t>
            </a:r>
          </a:p>
        </p:txBody>
      </p:sp>
      <p:sp>
        <p:nvSpPr>
          <p:cNvPr id="4" name="Slide Number Placeholder 3">
            <a:extLst>
              <a:ext uri="{FF2B5EF4-FFF2-40B4-BE49-F238E27FC236}">
                <a16:creationId xmlns:a16="http://schemas.microsoft.com/office/drawing/2014/main" id="{3CE523E1-B9AD-95E5-3909-44D633DA7308}"/>
              </a:ext>
            </a:extLst>
          </p:cNvPr>
          <p:cNvSpPr>
            <a:spLocks noGrp="1"/>
          </p:cNvSpPr>
          <p:nvPr>
            <p:ph type="sldNum" sz="quarter" idx="10"/>
          </p:nvPr>
        </p:nvSpPr>
        <p:spPr/>
        <p:txBody>
          <a:bodyPr/>
          <a:lstStyle/>
          <a:p>
            <a:pPr algn="r" defTabSz="342900" eaLnBrk="1" fontAlgn="auto" hangingPunct="1">
              <a:spcBef>
                <a:spcPts val="0"/>
              </a:spcBef>
              <a:spcAft>
                <a:spcPts val="0"/>
              </a:spcAft>
              <a:defRPr/>
            </a:pPr>
            <a:fld id="{DD7D3D9F-483B-4D2E-9546-1BB0A0DE023F}" type="slidenum">
              <a:rPr lang="en-US" sz="900">
                <a:solidFill>
                  <a:prstClr val="black">
                    <a:tint val="75000"/>
                  </a:prstClr>
                </a:solidFill>
                <a:latin typeface="Calibri"/>
                <a:cs typeface="+mn-cs"/>
              </a:rPr>
              <a:pPr algn="r" defTabSz="342900" eaLnBrk="1" fontAlgn="auto" hangingPunct="1">
                <a:spcBef>
                  <a:spcPts val="0"/>
                </a:spcBef>
                <a:spcAft>
                  <a:spcPts val="0"/>
                </a:spcAft>
                <a:defRPr/>
              </a:pPr>
              <a:t>13</a:t>
            </a:fld>
            <a:endParaRPr lang="en-US" sz="900">
              <a:solidFill>
                <a:prstClr val="black">
                  <a:tint val="75000"/>
                </a:prstClr>
              </a:solidFill>
              <a:latin typeface="Calibri"/>
              <a:cs typeface="+mn-cs"/>
            </a:endParaRPr>
          </a:p>
        </p:txBody>
      </p:sp>
      <p:sp>
        <p:nvSpPr>
          <p:cNvPr id="10" name="TextBox 9">
            <a:extLst>
              <a:ext uri="{FF2B5EF4-FFF2-40B4-BE49-F238E27FC236}">
                <a16:creationId xmlns:a16="http://schemas.microsoft.com/office/drawing/2014/main" id="{9F7DE3AC-BB4C-536F-4E9F-B91C11082197}"/>
              </a:ext>
            </a:extLst>
          </p:cNvPr>
          <p:cNvSpPr txBox="1"/>
          <p:nvPr/>
        </p:nvSpPr>
        <p:spPr>
          <a:xfrm>
            <a:off x="248578" y="889888"/>
            <a:ext cx="8610942" cy="3093154"/>
          </a:xfrm>
          <a:prstGeom prst="rect">
            <a:avLst/>
          </a:prstGeom>
          <a:noFill/>
        </p:spPr>
        <p:txBody>
          <a:bodyPr wrap="square" rtlCol="0">
            <a:spAutoFit/>
          </a:bodyPr>
          <a:lstStyle/>
          <a:p>
            <a:pPr defTabSz="685800" eaLnBrk="1" fontAlgn="auto" hangingPunct="1">
              <a:spcBef>
                <a:spcPts val="0"/>
              </a:spcBef>
              <a:spcAft>
                <a:spcPts val="0"/>
              </a:spcAft>
            </a:pPr>
            <a:r>
              <a:rPr lang="en-US" sz="1400" b="1">
                <a:solidFill>
                  <a:srgbClr val="464847"/>
                </a:solidFill>
                <a:latin typeface="Verdana" panose="020B0604030504040204" pitchFamily="34" charset="0"/>
                <a:ea typeface="Verdana" panose="020B0604030504040204" pitchFamily="34" charset="0"/>
                <a:cs typeface="+mn-cs"/>
              </a:rPr>
              <a:t>In small groups, discuss:</a:t>
            </a:r>
          </a:p>
          <a:p>
            <a:pPr defTabSz="685800" eaLnBrk="1" fontAlgn="auto" hangingPunct="1">
              <a:spcBef>
                <a:spcPts val="0"/>
              </a:spcBef>
              <a:spcAft>
                <a:spcPts val="0"/>
              </a:spcAft>
            </a:pPr>
            <a:endParaRPr lang="en-US" sz="1400">
              <a:solidFill>
                <a:srgbClr val="464847"/>
              </a:solidFill>
              <a:latin typeface="Verdana" panose="020B0604030504040204" pitchFamily="34" charset="0"/>
              <a:ea typeface="Verdana" panose="020B0604030504040204" pitchFamily="34" charset="0"/>
              <a:cs typeface="+mn-cs"/>
            </a:endParaRPr>
          </a:p>
          <a:p>
            <a:pPr defTabSz="685800" eaLnBrk="1" fontAlgn="auto" hangingPunct="1">
              <a:spcBef>
                <a:spcPts val="0"/>
              </a:spcBef>
              <a:spcAft>
                <a:spcPts val="0"/>
              </a:spcAft>
            </a:pPr>
            <a:r>
              <a:rPr lang="en-US" sz="1400">
                <a:solidFill>
                  <a:srgbClr val="464847"/>
                </a:solidFill>
                <a:latin typeface="Verdana" panose="020B0604030504040204" pitchFamily="34" charset="0"/>
                <a:ea typeface="Verdana" panose="020B0604030504040204" pitchFamily="34" charset="0"/>
                <a:cs typeface="+mn-cs"/>
              </a:rPr>
              <a:t>Imagine it is 2035 and all three signals have become the norm in your community. </a:t>
            </a:r>
          </a:p>
          <a:p>
            <a:pPr marL="628589" lvl="1" indent="-285750" defTabSz="685800" eaLnBrk="1" fontAlgn="auto" hangingPunct="1">
              <a:spcBef>
                <a:spcPts val="1200"/>
              </a:spcBef>
              <a:spcAft>
                <a:spcPts val="600"/>
              </a:spcAft>
              <a:buFont typeface="Verdana" panose="020B0604030504040204" pitchFamily="34" charset="0"/>
              <a:buChar char="»"/>
            </a:pPr>
            <a:r>
              <a:rPr lang="en-US" sz="1400">
                <a:solidFill>
                  <a:srgbClr val="464847"/>
                </a:solidFill>
                <a:latin typeface="Verdana" panose="020B0604030504040204" pitchFamily="34" charset="0"/>
                <a:ea typeface="Verdana" panose="020B0604030504040204" pitchFamily="34" charset="0"/>
                <a:cs typeface="+mn-cs"/>
              </a:rPr>
              <a:t>What common future do these signals point toward?</a:t>
            </a:r>
          </a:p>
          <a:p>
            <a:pPr marL="628589" lvl="1" indent="-285750" defTabSz="685800" eaLnBrk="1" fontAlgn="auto" hangingPunct="1">
              <a:spcBef>
                <a:spcPts val="1200"/>
              </a:spcBef>
              <a:spcAft>
                <a:spcPts val="600"/>
              </a:spcAft>
              <a:buFont typeface="Verdana" panose="020B0604030504040204" pitchFamily="34" charset="0"/>
              <a:buChar char="»"/>
            </a:pPr>
            <a:r>
              <a:rPr lang="en-US" sz="1400">
                <a:solidFill>
                  <a:srgbClr val="464847"/>
                </a:solidFill>
                <a:latin typeface="Verdana" panose="020B0604030504040204" pitchFamily="34" charset="0"/>
                <a:ea typeface="Verdana" panose="020B0604030504040204" pitchFamily="34" charset="0"/>
                <a:cs typeface="+mn-cs"/>
              </a:rPr>
              <a:t>If these signals continue over the next 5-10 years, what might people need from the YMCA that they do not need from us today?</a:t>
            </a:r>
          </a:p>
          <a:p>
            <a:pPr marL="628589" lvl="1" indent="-285750" defTabSz="685800" eaLnBrk="1" fontAlgn="auto" hangingPunct="1">
              <a:spcBef>
                <a:spcPts val="1200"/>
              </a:spcBef>
              <a:spcAft>
                <a:spcPts val="600"/>
              </a:spcAft>
              <a:buFont typeface="Verdana" panose="020B0604030504040204" pitchFamily="34" charset="0"/>
              <a:buChar char="»"/>
            </a:pPr>
            <a:r>
              <a:rPr lang="en-US" sz="1400">
                <a:solidFill>
                  <a:srgbClr val="464847"/>
                </a:solidFill>
                <a:latin typeface="Verdana" panose="020B0604030504040204" pitchFamily="34" charset="0"/>
                <a:ea typeface="Verdana" panose="020B0604030504040204" pitchFamily="34" charset="0"/>
                <a:cs typeface="+mn-cs"/>
              </a:rPr>
              <a:t>Which current assumptions about community engagement, volunteerism, membership, programs, or partnerships might need to change?</a:t>
            </a:r>
          </a:p>
          <a:p>
            <a:pPr marL="628589" lvl="1" indent="-285750" defTabSz="685800" eaLnBrk="1" fontAlgn="auto" hangingPunct="1">
              <a:spcBef>
                <a:spcPts val="1200"/>
              </a:spcBef>
              <a:spcAft>
                <a:spcPts val="600"/>
              </a:spcAft>
              <a:buFont typeface="Verdana" panose="020B0604030504040204" pitchFamily="34" charset="0"/>
              <a:buChar char="»"/>
            </a:pPr>
            <a:r>
              <a:rPr lang="en-US" sz="1400">
                <a:solidFill>
                  <a:srgbClr val="464847"/>
                </a:solidFill>
                <a:latin typeface="Verdana" panose="020B0604030504040204" pitchFamily="34" charset="0"/>
                <a:ea typeface="Verdana" panose="020B0604030504040204" pitchFamily="34" charset="0"/>
                <a:cs typeface="+mn-cs"/>
              </a:rPr>
              <a:t>What strategic opportunities or priorities should YMCA leaders begin exploring now to prepare for these possible future?</a:t>
            </a:r>
          </a:p>
        </p:txBody>
      </p:sp>
    </p:spTree>
    <p:extLst>
      <p:ext uri="{BB962C8B-B14F-4D97-AF65-F5344CB8AC3E}">
        <p14:creationId xmlns:p14="http://schemas.microsoft.com/office/powerpoint/2010/main" val="419795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BB092-A2C9-281D-38A5-717B0B4240D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FB67754-E496-43D0-0C8D-3D47C9AE03E1}"/>
              </a:ext>
            </a:extLst>
          </p:cNvPr>
          <p:cNvSpPr>
            <a:spLocks noGrp="1"/>
          </p:cNvSpPr>
          <p:nvPr>
            <p:ph type="sldNum" sz="quarter" idx="10"/>
          </p:nvPr>
        </p:nvSpPr>
        <p:spPr/>
        <p:txBody>
          <a:bodyPr/>
          <a:lstStyle/>
          <a:p>
            <a:pPr>
              <a:defRPr/>
            </a:pPr>
            <a:fld id="{00698937-BEDD-4EFF-AC3E-111CFE5685E0}" type="slidenum">
              <a:rPr lang="en-US" smtClean="0"/>
              <a:pPr>
                <a:defRPr/>
              </a:pPr>
              <a:t>14</a:t>
            </a:fld>
            <a:endParaRPr lang="en-US" sz="900"/>
          </a:p>
        </p:txBody>
      </p:sp>
      <p:pic>
        <p:nvPicPr>
          <p:cNvPr id="6" name="Picture 5">
            <a:extLst>
              <a:ext uri="{FF2B5EF4-FFF2-40B4-BE49-F238E27FC236}">
                <a16:creationId xmlns:a16="http://schemas.microsoft.com/office/drawing/2014/main" id="{CFF63BDE-665D-0AC6-3D15-9FF03CC10340}"/>
              </a:ext>
            </a:extLst>
          </p:cNvPr>
          <p:cNvPicPr>
            <a:picLocks noGrp="1" noRot="1" noChangeAspect="1" noMove="1" noResize="1" noEditPoints="1" noAdjustHandles="1" noChangeArrowheads="1" noChangeShapeType="1" noCrop="1"/>
          </p:cNvPicPr>
          <p:nvPr/>
        </p:nvPicPr>
        <p:blipFill>
          <a:blip r:embed="rId3"/>
          <a:srcRect/>
          <a:stretch/>
        </p:blipFill>
        <p:spPr>
          <a:xfrm>
            <a:off x="4764" y="2680"/>
            <a:ext cx="9139233" cy="5140819"/>
          </a:xfrm>
          <a:prstGeom prst="rect">
            <a:avLst/>
          </a:prstGeom>
        </p:spPr>
      </p:pic>
      <p:sp>
        <p:nvSpPr>
          <p:cNvPr id="8" name="Title 5">
            <a:extLst>
              <a:ext uri="{FF2B5EF4-FFF2-40B4-BE49-F238E27FC236}">
                <a16:creationId xmlns:a16="http://schemas.microsoft.com/office/drawing/2014/main" id="{4C10F3C1-3121-ACF9-903D-AF804E14238F}"/>
              </a:ext>
            </a:extLst>
          </p:cNvPr>
          <p:cNvSpPr txBox="1">
            <a:spLocks/>
          </p:cNvSpPr>
          <p:nvPr/>
        </p:nvSpPr>
        <p:spPr bwMode="black">
          <a:xfrm>
            <a:off x="1633144" y="1829760"/>
            <a:ext cx="6437015" cy="249404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2400" kern="0" cap="none">
                <a:solidFill>
                  <a:srgbClr val="20BDBE"/>
                </a:solidFill>
                <a:latin typeface="Verdana" panose="020B0604030504040204" pitchFamily="34" charset="0"/>
                <a:ea typeface="Verdana" panose="020B0604030504040204" pitchFamily="34" charset="0"/>
              </a:rPr>
              <a:t>YMCA OF THE USA</a:t>
            </a:r>
          </a:p>
          <a:p>
            <a:endParaRPr lang="en-US" sz="2400" b="0" kern="0" cap="none">
              <a:latin typeface="Verdana" panose="020B0604030504040204" pitchFamily="34" charset="0"/>
              <a:ea typeface="Verdana" panose="020B0604030504040204" pitchFamily="34" charset="0"/>
            </a:endParaRPr>
          </a:p>
          <a:p>
            <a:r>
              <a:rPr lang="en-US" sz="1800" b="0" kern="0" cap="none">
                <a:latin typeface="Verdana" panose="020B0604030504040204" pitchFamily="34" charset="0"/>
                <a:ea typeface="Verdana" panose="020B0604030504040204" pitchFamily="34" charset="0"/>
              </a:rPr>
              <a:t>Heather Hughes</a:t>
            </a:r>
          </a:p>
          <a:p>
            <a:r>
              <a:rPr lang="en-US" sz="1800" b="0" kern="0" cap="none">
                <a:latin typeface="Verdana" panose="020B0604030504040204" pitchFamily="34" charset="0"/>
                <a:ea typeface="Verdana" panose="020B0604030504040204" pitchFamily="34" charset="0"/>
              </a:rPr>
              <a:t>SVP, Strategic Alignment</a:t>
            </a:r>
          </a:p>
          <a:p>
            <a:endParaRPr lang="en-US" sz="1800" b="0" kern="0" cap="none">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67343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1206E81-15C9-780A-F8FD-33A2915A624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F44EA3C-C9A4-EA2B-82B0-959CB229D09B}"/>
              </a:ext>
            </a:extLst>
          </p:cNvPr>
          <p:cNvPicPr>
            <a:picLocks noGrp="1" noRot="1" noChangeAspect="1" noMove="1" noResize="1" noEditPoints="1" noAdjustHandles="1" noChangeArrowheads="1" noChangeShapeType="1" noCrop="1"/>
          </p:cNvPicPr>
          <p:nvPr/>
        </p:nvPicPr>
        <p:blipFill>
          <a:blip r:embed="rId3"/>
          <a:srcRect/>
          <a:stretch/>
        </p:blipFill>
        <p:spPr>
          <a:xfrm>
            <a:off x="4762" y="2678"/>
            <a:ext cx="9134472" cy="5138140"/>
          </a:xfrm>
          <a:prstGeom prst="rect">
            <a:avLst/>
          </a:prstGeom>
        </p:spPr>
      </p:pic>
      <p:sp>
        <p:nvSpPr>
          <p:cNvPr id="4" name="Slide Number Placeholder 3">
            <a:extLst>
              <a:ext uri="{FF2B5EF4-FFF2-40B4-BE49-F238E27FC236}">
                <a16:creationId xmlns:a16="http://schemas.microsoft.com/office/drawing/2014/main" id="{9FCC764D-6269-F1E4-7F31-8942A7400E06}"/>
              </a:ext>
            </a:extLst>
          </p:cNvPr>
          <p:cNvSpPr>
            <a:spLocks noGrp="1"/>
          </p:cNvSpPr>
          <p:nvPr>
            <p:ph type="sldNum" sz="quarter" idx="10"/>
          </p:nvPr>
        </p:nvSpPr>
        <p:spPr bwMode="black">
          <a:xfrm>
            <a:off x="350840" y="4767263"/>
            <a:ext cx="409575" cy="1631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600" kern="1200" smtClean="0">
                <a:solidFill>
                  <a:schemeClr val="bg1"/>
                </a:solidFill>
                <a:latin typeface="Verdana" pitchFamily="64" charset="0"/>
                <a:ea typeface="ＭＳ Ｐゴシック" pitchFamily="64" charset="-128"/>
                <a:cs typeface="ＭＳ Ｐゴシック" pitchFamily="64" charset="-128"/>
              </a:defRPr>
            </a:lvl1pPr>
            <a:lvl2pPr marL="342839"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2pPr>
            <a:lvl3pPr marL="685681"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3pPr>
            <a:lvl4pPr marL="102852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4pPr>
            <a:lvl5pPr marL="137136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5pPr>
            <a:lvl6pPr marL="1714205"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6pPr>
            <a:lvl7pPr marL="2057042"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7pPr>
            <a:lvl8pPr marL="2399880"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8pPr>
            <a:lvl9pPr marL="2742719"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DD7D3D9F-483B-4D2E-9546-1BB0A0DE023F}" type="slidenum">
              <a:rPr kumimoji="0" lang="en-US" sz="600" b="0" i="0" u="none" strike="noStrike" kern="1200" cap="none" spc="0" normalizeH="0" baseline="0" noProof="0" smtClean="0">
                <a:ln>
                  <a:noFill/>
                </a:ln>
                <a:solidFill>
                  <a:srgbClr val="FFFFFF"/>
                </a:solidFill>
                <a:effectLst/>
                <a:uLnTx/>
                <a:uFillTx/>
                <a:latin typeface="Verdana" pitchFamily="64" charset="0"/>
                <a:ea typeface="ＭＳ Ｐゴシック" pitchFamily="64" charset="-128"/>
              </a:rPr>
              <a:pPr marL="0" marR="0" lvl="0" indent="0" algn="l" defTabSz="914400" rtl="0" eaLnBrk="0" fontAlgn="base" latinLnBrk="0" hangingPunct="0">
                <a:lnSpc>
                  <a:spcPct val="100000"/>
                </a:lnSpc>
                <a:spcBef>
                  <a:spcPct val="0"/>
                </a:spcBef>
                <a:spcAft>
                  <a:spcPct val="0"/>
                </a:spcAft>
                <a:buClrTx/>
                <a:buSzTx/>
                <a:buFontTx/>
                <a:buNone/>
                <a:tabLst/>
                <a:defRPr/>
              </a:pPr>
              <a:t>15</a:t>
            </a:fld>
            <a:endParaRPr kumimoji="0" lang="en-US" sz="600" b="0" i="0" u="none" strike="noStrike" kern="1200" cap="none" spc="0" normalizeH="0" baseline="0" noProof="0">
              <a:ln>
                <a:noFill/>
              </a:ln>
              <a:solidFill>
                <a:srgbClr val="FFFFFF"/>
              </a:solidFill>
              <a:effectLst/>
              <a:uLnTx/>
              <a:uFillTx/>
              <a:latin typeface="Verdana" pitchFamily="64" charset="0"/>
              <a:ea typeface="ＭＳ Ｐゴシック" pitchFamily="64" charset="-128"/>
            </a:endParaRPr>
          </a:p>
        </p:txBody>
      </p:sp>
      <p:sp>
        <p:nvSpPr>
          <p:cNvPr id="8" name="Title 1">
            <a:extLst>
              <a:ext uri="{FF2B5EF4-FFF2-40B4-BE49-F238E27FC236}">
                <a16:creationId xmlns:a16="http://schemas.microsoft.com/office/drawing/2014/main" id="{64A015C0-4592-8A94-3491-10DA23107DB2}"/>
              </a:ext>
            </a:extLst>
          </p:cNvPr>
          <p:cNvSpPr>
            <a:spLocks noGrp="1"/>
          </p:cNvSpPr>
          <p:nvPr>
            <p:ph type="title"/>
          </p:nvPr>
        </p:nvSpPr>
        <p:spPr>
          <a:xfrm>
            <a:off x="341226" y="223468"/>
            <a:ext cx="9863709" cy="633413"/>
          </a:xfrm>
        </p:spPr>
        <p:txBody>
          <a:bodyPr/>
          <a:lstStyle/>
          <a:p>
            <a:r>
              <a:rPr lang="en-US" sz="3200">
                <a:latin typeface="Cachet Pro"/>
              </a:rPr>
              <a:t>PATHWAY TO A BOLD, SHARED VISION</a:t>
            </a:r>
            <a:endParaRPr lang="en-US" sz="3200">
              <a:latin typeface="Cachet Pro" panose="020B0604020204040204" pitchFamily="34" charset="77"/>
            </a:endParaRPr>
          </a:p>
        </p:txBody>
      </p:sp>
      <p:sp>
        <p:nvSpPr>
          <p:cNvPr id="23" name="TextBox 22">
            <a:extLst>
              <a:ext uri="{FF2B5EF4-FFF2-40B4-BE49-F238E27FC236}">
                <a16:creationId xmlns:a16="http://schemas.microsoft.com/office/drawing/2014/main" id="{38EA74D7-2AC0-9241-3D7D-E1535C01AB8D}"/>
              </a:ext>
            </a:extLst>
          </p:cNvPr>
          <p:cNvSpPr txBox="1"/>
          <p:nvPr/>
        </p:nvSpPr>
        <p:spPr>
          <a:xfrm>
            <a:off x="504590" y="1695394"/>
            <a:ext cx="2014634" cy="1511559"/>
          </a:xfrm>
          <a:prstGeom prst="rect">
            <a:avLst/>
          </a:prstGeom>
        </p:spPr>
        <p:txBody>
          <a:bodyPr wrap="square" lIns="0" tIns="0" rIns="0" bIns="0" rtlCol="0">
            <a:noAutofit/>
          </a:bodyPr>
          <a:lstStyle/>
          <a:p>
            <a:pPr marL="0" marR="0" lvl="0" indent="0" algn="l" defTabSz="685800" rtl="0" eaLnBrk="1" fontAlgn="auto" latinLnBrk="0" hangingPunct="1">
              <a:lnSpc>
                <a:spcPct val="110000"/>
              </a:lnSpc>
              <a:spcBef>
                <a:spcPts val="900"/>
              </a:spcBef>
              <a:spcAft>
                <a:spcPts val="0"/>
              </a:spcAft>
              <a:buClrTx/>
              <a:buSzTx/>
              <a:buFontTx/>
              <a:buNone/>
              <a:tabLst/>
              <a:defRPr/>
            </a:pPr>
            <a:endParaRPr kumimoji="0" lang="en-US" sz="1350" b="0" i="0" u="none" strike="noStrike" kern="1200" cap="none" spc="0" normalizeH="0" baseline="0" noProof="0">
              <a:ln>
                <a:noFill/>
              </a:ln>
              <a:solidFill>
                <a:srgbClr val="4D4D4C"/>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nvGrpSpPr>
          <p:cNvPr id="33" name="Group 32">
            <a:extLst>
              <a:ext uri="{FF2B5EF4-FFF2-40B4-BE49-F238E27FC236}">
                <a16:creationId xmlns:a16="http://schemas.microsoft.com/office/drawing/2014/main" id="{83D97801-F39F-4B71-0847-12FA22215048}"/>
              </a:ext>
            </a:extLst>
          </p:cNvPr>
          <p:cNvGrpSpPr/>
          <p:nvPr/>
        </p:nvGrpSpPr>
        <p:grpSpPr>
          <a:xfrm>
            <a:off x="350840" y="880414"/>
            <a:ext cx="2014635" cy="2177533"/>
            <a:chOff x="341551" y="1286274"/>
            <a:chExt cx="2014635" cy="2177533"/>
          </a:xfrm>
        </p:grpSpPr>
        <p:sp>
          <p:nvSpPr>
            <p:cNvPr id="19" name="TextBox 18">
              <a:extLst>
                <a:ext uri="{FF2B5EF4-FFF2-40B4-BE49-F238E27FC236}">
                  <a16:creationId xmlns:a16="http://schemas.microsoft.com/office/drawing/2014/main" id="{3AB954E0-6F25-B86D-9D21-959209F47C70}"/>
                </a:ext>
              </a:extLst>
            </p:cNvPr>
            <p:cNvSpPr txBox="1"/>
            <p:nvPr/>
          </p:nvSpPr>
          <p:spPr>
            <a:xfrm>
              <a:off x="341551" y="1286274"/>
              <a:ext cx="2014635" cy="447870"/>
            </a:xfrm>
            <a:prstGeom prst="roundRect">
              <a:avLst/>
            </a:prstGeom>
            <a:solidFill>
              <a:srgbClr val="006B6B"/>
            </a:solidFill>
          </p:spPr>
          <p:txBody>
            <a:bodyPr wrap="square" lIns="0" tIns="0" rIns="0" bIns="0" rtlCol="0" anchor="ctr">
              <a:noAutofit/>
            </a:bodyPr>
            <a:lstStyle/>
            <a:p>
              <a:pPr marL="0" marR="0" lvl="0" indent="0" algn="ctr" defTabSz="685800" rtl="0" eaLnBrk="1" fontAlgn="auto" latinLnBrk="0" hangingPunct="1">
                <a:lnSpc>
                  <a:spcPct val="110000"/>
                </a:lnSpc>
                <a:spcBef>
                  <a:spcPts val="900"/>
                </a:spcBef>
                <a:spcAft>
                  <a:spcPts val="0"/>
                </a:spcAft>
                <a:buClrTx/>
                <a:buSzTx/>
                <a:buFontTx/>
                <a:buNone/>
                <a:tabLst/>
                <a:defRPr/>
              </a:pPr>
              <a:r>
                <a:rPr kumimoji="0" lang="en-US" sz="1200" b="1" i="0" u="none" strike="noStrike" kern="0" cap="none" spc="0" normalizeH="0" baseline="0" noProof="0">
                  <a:ln>
                    <a:noFill/>
                  </a:ln>
                  <a:solidFill>
                    <a:srgbClr val="FFFFFF"/>
                  </a:solidFill>
                  <a:effectLst/>
                  <a:uLnTx/>
                  <a:uFillTx/>
                  <a:latin typeface="Verdana"/>
                  <a:ea typeface="Verdana" panose="020B0604030504040204" pitchFamily="34" charset="0"/>
                  <a:cs typeface="Verdana" panose="020B0604030504040204" pitchFamily="34" charset="0"/>
                </a:rPr>
                <a:t>2022</a:t>
              </a:r>
            </a:p>
          </p:txBody>
        </p:sp>
        <p:sp>
          <p:nvSpPr>
            <p:cNvPr id="24" name="TextBox 23">
              <a:extLst>
                <a:ext uri="{FF2B5EF4-FFF2-40B4-BE49-F238E27FC236}">
                  <a16:creationId xmlns:a16="http://schemas.microsoft.com/office/drawing/2014/main" id="{44855B95-79B4-8527-A349-7DF1D1D01078}"/>
                </a:ext>
              </a:extLst>
            </p:cNvPr>
            <p:cNvSpPr txBox="1"/>
            <p:nvPr/>
          </p:nvSpPr>
          <p:spPr>
            <a:xfrm>
              <a:off x="425527" y="1952248"/>
              <a:ext cx="1833074" cy="1511559"/>
            </a:xfrm>
            <a:prstGeom prst="rect">
              <a:avLst/>
            </a:prstGeom>
          </p:spPr>
          <p:txBody>
            <a:bodyPr wrap="square" lIns="0" tIns="0" rIns="0" bIns="0" rtlCol="0">
              <a:noAutofit/>
            </a:bodyPr>
            <a:lstStyle/>
            <a:p>
              <a:pPr marL="0" marR="0" lvl="0" indent="0" algn="l" defTabSz="685800" rtl="0" eaLnBrk="1" fontAlgn="auto" latinLnBrk="0" hangingPunct="1">
                <a:lnSpc>
                  <a:spcPts val="1400"/>
                </a:lnSpc>
                <a:spcBef>
                  <a:spcPts val="750"/>
                </a:spcBef>
                <a:spcAft>
                  <a:spcPts val="0"/>
                </a:spcAft>
                <a:buClrTx/>
                <a:buSzTx/>
                <a:buFontTx/>
                <a:buNone/>
                <a:tabLst/>
                <a:defRPr/>
              </a:pPr>
              <a:r>
                <a:rPr kumimoji="0" lang="en-US" sz="1200" b="0" i="0" u="none" strike="noStrike" kern="1200" cap="none" spc="0" normalizeH="0" baseline="0" noProof="0">
                  <a:ln>
                    <a:noFill/>
                  </a:ln>
                  <a:solidFill>
                    <a:srgbClr val="464847"/>
                  </a:solidFill>
                  <a:effectLst/>
                  <a:uLnTx/>
                  <a:uFillTx/>
                  <a:latin typeface="Verdana"/>
                  <a:ea typeface="Verdana" panose="020B0604030504040204" pitchFamily="34" charset="0"/>
                  <a:cs typeface="Verdana" panose="020B0604030504040204" pitchFamily="34" charset="0"/>
                </a:rPr>
                <a:t>Two years of discussion and research result in a timely strategic planning objective: </a:t>
              </a:r>
              <a:r>
                <a:rPr kumimoji="0" lang="en-US" sz="1200" b="1" i="0" u="none" strike="noStrike" kern="1200" cap="none" spc="0" normalizeH="0" baseline="0" noProof="0">
                  <a:ln>
                    <a:noFill/>
                  </a:ln>
                  <a:solidFill>
                    <a:srgbClr val="464847"/>
                  </a:solidFill>
                  <a:effectLst/>
                  <a:uLnTx/>
                  <a:uFillTx/>
                  <a:latin typeface="Verdana"/>
                  <a:ea typeface="Verdana" panose="020B0604030504040204" pitchFamily="34" charset="0"/>
                  <a:cs typeface="Verdana" panose="020B0604030504040204" pitchFamily="34" charset="0"/>
                </a:rPr>
                <a:t>create a bold, shared vision for the Y Movement in the U.S.</a:t>
              </a:r>
            </a:p>
            <a:p>
              <a:pPr marL="0" marR="0" lvl="0" indent="0" algn="l" defTabSz="685800" rtl="0" eaLnBrk="1" fontAlgn="auto" latinLnBrk="0" hangingPunct="1">
                <a:lnSpc>
                  <a:spcPct val="100000"/>
                </a:lnSpc>
                <a:spcBef>
                  <a:spcPts val="750"/>
                </a:spcBef>
                <a:spcAft>
                  <a:spcPts val="0"/>
                </a:spcAft>
                <a:buClrTx/>
                <a:buSzTx/>
                <a:buFontTx/>
                <a:buNone/>
                <a:tabLst/>
                <a:defRPr/>
              </a:pPr>
              <a:endParaRPr kumimoji="0" lang="en-US" sz="1200" b="0" i="0" u="none" strike="noStrike" kern="1200" cap="none" spc="0" normalizeH="0" baseline="0" noProof="0">
                <a:ln>
                  <a:noFill/>
                </a:ln>
                <a:solidFill>
                  <a:srgbClr val="464847"/>
                </a:solidFill>
                <a:effectLst/>
                <a:uLnTx/>
                <a:uFillTx/>
                <a:latin typeface="Verdana"/>
                <a:ea typeface="Verdana" panose="020B0604030504040204" pitchFamily="34" charset="0"/>
                <a:cs typeface="Verdana" panose="020B0604030504040204" pitchFamily="34" charset="0"/>
              </a:endParaRPr>
            </a:p>
          </p:txBody>
        </p:sp>
      </p:grpSp>
      <p:grpSp>
        <p:nvGrpSpPr>
          <p:cNvPr id="32" name="Group 31">
            <a:extLst>
              <a:ext uri="{FF2B5EF4-FFF2-40B4-BE49-F238E27FC236}">
                <a16:creationId xmlns:a16="http://schemas.microsoft.com/office/drawing/2014/main" id="{DCB53DEC-32C9-BF16-F9DF-2ACF84ECA635}"/>
              </a:ext>
            </a:extLst>
          </p:cNvPr>
          <p:cNvGrpSpPr/>
          <p:nvPr/>
        </p:nvGrpSpPr>
        <p:grpSpPr>
          <a:xfrm>
            <a:off x="2475318" y="880414"/>
            <a:ext cx="2014635" cy="2177533"/>
            <a:chOff x="2541555" y="1286274"/>
            <a:chExt cx="2014635" cy="2177533"/>
          </a:xfrm>
        </p:grpSpPr>
        <p:sp>
          <p:nvSpPr>
            <p:cNvPr id="20" name="TextBox 19">
              <a:extLst>
                <a:ext uri="{FF2B5EF4-FFF2-40B4-BE49-F238E27FC236}">
                  <a16:creationId xmlns:a16="http://schemas.microsoft.com/office/drawing/2014/main" id="{E5C43EB1-3CD2-17AD-E069-3EF2E032CA4A}"/>
                </a:ext>
              </a:extLst>
            </p:cNvPr>
            <p:cNvSpPr txBox="1"/>
            <p:nvPr/>
          </p:nvSpPr>
          <p:spPr>
            <a:xfrm>
              <a:off x="2541555" y="1286274"/>
              <a:ext cx="2014635" cy="447870"/>
            </a:xfrm>
            <a:prstGeom prst="roundRect">
              <a:avLst/>
            </a:prstGeom>
            <a:solidFill>
              <a:srgbClr val="20BDBE"/>
            </a:solidFill>
          </p:spPr>
          <p:txBody>
            <a:bodyPr wrap="square" lIns="0" tIns="0" rIns="0" bIns="0" rtlCol="0" anchor="ctr">
              <a:noAutofit/>
            </a:bodyPr>
            <a:lstStyle/>
            <a:p>
              <a:pPr marL="0" marR="0" lvl="0" indent="0" algn="ctr" defTabSz="685800" rtl="0" eaLnBrk="1" fontAlgn="auto" latinLnBrk="0" hangingPunct="1">
                <a:lnSpc>
                  <a:spcPct val="110000"/>
                </a:lnSpc>
                <a:spcBef>
                  <a:spcPts val="900"/>
                </a:spcBef>
                <a:spcAft>
                  <a:spcPts val="0"/>
                </a:spcAft>
                <a:buClrTx/>
                <a:buSzTx/>
                <a:buFontTx/>
                <a:buNone/>
                <a:tabLst/>
                <a:defRPr/>
              </a:pPr>
              <a:r>
                <a:rPr kumimoji="0" lang="en-US" sz="1200" b="1" i="0" u="none" strike="noStrike" kern="0" cap="none" spc="0" normalizeH="0" baseline="0" noProof="0">
                  <a:ln>
                    <a:noFill/>
                  </a:ln>
                  <a:solidFill>
                    <a:srgbClr val="FFFFFF"/>
                  </a:solidFill>
                  <a:effectLst/>
                  <a:uLnTx/>
                  <a:uFillTx/>
                  <a:latin typeface="Verdana"/>
                  <a:ea typeface="Verdana" panose="020B0604030504040204" pitchFamily="34" charset="0"/>
                  <a:cs typeface="Verdana" panose="020B0604030504040204" pitchFamily="34" charset="0"/>
                </a:rPr>
                <a:t>2023</a:t>
              </a:r>
            </a:p>
          </p:txBody>
        </p:sp>
        <p:sp>
          <p:nvSpPr>
            <p:cNvPr id="25" name="TextBox 24">
              <a:extLst>
                <a:ext uri="{FF2B5EF4-FFF2-40B4-BE49-F238E27FC236}">
                  <a16:creationId xmlns:a16="http://schemas.microsoft.com/office/drawing/2014/main" id="{DE4567C6-0A05-B16E-6777-BB69DE13E58E}"/>
                </a:ext>
              </a:extLst>
            </p:cNvPr>
            <p:cNvSpPr txBox="1"/>
            <p:nvPr/>
          </p:nvSpPr>
          <p:spPr>
            <a:xfrm>
              <a:off x="2593909" y="1952248"/>
              <a:ext cx="1927937" cy="1511559"/>
            </a:xfrm>
            <a:prstGeom prst="rect">
              <a:avLst/>
            </a:prstGeom>
          </p:spPr>
          <p:txBody>
            <a:bodyPr wrap="square" lIns="0" tIns="0" rIns="0" bIns="0" rtlCol="0">
              <a:noAutofit/>
            </a:bodyPr>
            <a:lstStyle/>
            <a:p>
              <a:pPr marL="0" marR="0" lvl="0" indent="0" algn="l" defTabSz="685800" rtl="0" eaLnBrk="1" fontAlgn="auto" latinLnBrk="0" hangingPunct="1">
                <a:lnSpc>
                  <a:spcPts val="1400"/>
                </a:lnSpc>
                <a:spcBef>
                  <a:spcPts val="750"/>
                </a:spcBef>
                <a:spcAft>
                  <a:spcPts val="0"/>
                </a:spcAft>
                <a:buClrTx/>
                <a:buSzTx/>
                <a:buFontTx/>
                <a:buNone/>
                <a:tabLst/>
                <a:defRPr/>
              </a:pPr>
              <a:r>
                <a:rPr kumimoji="0" lang="en-US" sz="1200" b="0" i="0" u="none" strike="noStrike" kern="1200" cap="none" spc="0" normalizeH="0" baseline="0" noProof="0">
                  <a:ln>
                    <a:noFill/>
                  </a:ln>
                  <a:solidFill>
                    <a:srgbClr val="464847"/>
                  </a:solidFill>
                  <a:effectLst/>
                  <a:uLnTx/>
                  <a:uFillTx/>
                  <a:latin typeface="Verdana"/>
                  <a:ea typeface="Verdana" panose="020B0604030504040204" pitchFamily="34" charset="0"/>
                  <a:cs typeface="Verdana" panose="020B0604030504040204" pitchFamily="34" charset="0"/>
                </a:rPr>
                <a:t>During General Assembly, staff and volunteers consider critical societal issues for the Y’s future: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464847"/>
                  </a:solidFill>
                  <a:effectLst/>
                  <a:uLnTx/>
                  <a:uFillTx/>
                  <a:latin typeface="Verdana"/>
                  <a:ea typeface="Verdana" panose="020B0604030504040204" pitchFamily="34" charset="0"/>
                  <a:cs typeface="Verdana" panose="020B0604030504040204" pitchFamily="34" charset="0"/>
                </a:rPr>
                <a:t>Changing education models;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464847"/>
                  </a:solidFill>
                  <a:effectLst/>
                  <a:uLnTx/>
                  <a:uFillTx/>
                  <a:latin typeface="Verdana"/>
                  <a:ea typeface="Verdana" panose="020B0604030504040204" pitchFamily="34" charset="0"/>
                  <a:cs typeface="Verdana" panose="020B0604030504040204" pitchFamily="34" charset="0"/>
                </a:rPr>
                <a:t>Mental health issues for staff and members;</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464847"/>
                  </a:solidFill>
                  <a:effectLst/>
                  <a:uLnTx/>
                  <a:uFillTx/>
                  <a:latin typeface="Verdana"/>
                  <a:ea typeface="Verdana" panose="020B0604030504040204" pitchFamily="34" charset="0"/>
                  <a:cs typeface="Verdana" panose="020B0604030504040204" pitchFamily="34" charset="0"/>
                </a:rPr>
                <a:t>Changing communities</a:t>
              </a:r>
            </a:p>
          </p:txBody>
        </p:sp>
      </p:grpSp>
      <p:grpSp>
        <p:nvGrpSpPr>
          <p:cNvPr id="31" name="Group 30">
            <a:extLst>
              <a:ext uri="{FF2B5EF4-FFF2-40B4-BE49-F238E27FC236}">
                <a16:creationId xmlns:a16="http://schemas.microsoft.com/office/drawing/2014/main" id="{9668FA8A-F82D-BCA0-8580-A33128AF1808}"/>
              </a:ext>
            </a:extLst>
          </p:cNvPr>
          <p:cNvGrpSpPr/>
          <p:nvPr/>
        </p:nvGrpSpPr>
        <p:grpSpPr>
          <a:xfrm>
            <a:off x="4599796" y="880414"/>
            <a:ext cx="2014635" cy="2177533"/>
            <a:chOff x="4587811" y="1286274"/>
            <a:chExt cx="2014635" cy="2177533"/>
          </a:xfrm>
        </p:grpSpPr>
        <p:sp>
          <p:nvSpPr>
            <p:cNvPr id="21" name="TextBox 20">
              <a:extLst>
                <a:ext uri="{FF2B5EF4-FFF2-40B4-BE49-F238E27FC236}">
                  <a16:creationId xmlns:a16="http://schemas.microsoft.com/office/drawing/2014/main" id="{CB971AF0-46FD-54B5-D984-CC23DBBBB270}"/>
                </a:ext>
              </a:extLst>
            </p:cNvPr>
            <p:cNvSpPr txBox="1"/>
            <p:nvPr/>
          </p:nvSpPr>
          <p:spPr>
            <a:xfrm>
              <a:off x="4587811" y="1286274"/>
              <a:ext cx="2014635" cy="447870"/>
            </a:xfrm>
            <a:prstGeom prst="roundRect">
              <a:avLst/>
            </a:prstGeom>
            <a:solidFill>
              <a:srgbClr val="00AEEF"/>
            </a:solidFill>
          </p:spPr>
          <p:txBody>
            <a:bodyPr wrap="square" lIns="0" tIns="0" rIns="0" bIns="0" rtlCol="0" anchor="ctr">
              <a:noAutofit/>
            </a:bodyPr>
            <a:lstStyle/>
            <a:p>
              <a:pPr marL="0" marR="0" lvl="0" indent="0" algn="ctr" defTabSz="685800" rtl="0" eaLnBrk="1" fontAlgn="auto" latinLnBrk="0" hangingPunct="1">
                <a:lnSpc>
                  <a:spcPct val="110000"/>
                </a:lnSpc>
                <a:spcBef>
                  <a:spcPts val="900"/>
                </a:spcBef>
                <a:spcAft>
                  <a:spcPts val="0"/>
                </a:spcAft>
                <a:buClrTx/>
                <a:buSzTx/>
                <a:buFontTx/>
                <a:buNone/>
                <a:tabLst/>
                <a:defRPr/>
              </a:pPr>
              <a:r>
                <a:rPr kumimoji="0" lang="en-US" sz="1200" b="1" i="0" u="none" strike="noStrike" kern="0" cap="none" spc="0" normalizeH="0" baseline="0" noProof="0">
                  <a:ln>
                    <a:noFill/>
                  </a:ln>
                  <a:solidFill>
                    <a:srgbClr val="FFFFFF"/>
                  </a:solidFill>
                  <a:effectLst/>
                  <a:uLnTx/>
                  <a:uFillTx/>
                  <a:latin typeface="Verdana"/>
                  <a:ea typeface="Verdana" panose="020B0604030504040204" pitchFamily="34" charset="0"/>
                  <a:cs typeface="Verdana" panose="020B0604030504040204" pitchFamily="34" charset="0"/>
                </a:rPr>
                <a:t>2024</a:t>
              </a:r>
            </a:p>
          </p:txBody>
        </p:sp>
        <p:sp>
          <p:nvSpPr>
            <p:cNvPr id="26" name="TextBox 25">
              <a:extLst>
                <a:ext uri="{FF2B5EF4-FFF2-40B4-BE49-F238E27FC236}">
                  <a16:creationId xmlns:a16="http://schemas.microsoft.com/office/drawing/2014/main" id="{A5EF447B-B0EC-5BD9-8990-2903882D6861}"/>
                </a:ext>
              </a:extLst>
            </p:cNvPr>
            <p:cNvSpPr txBox="1"/>
            <p:nvPr/>
          </p:nvSpPr>
          <p:spPr>
            <a:xfrm>
              <a:off x="4640165" y="1952248"/>
              <a:ext cx="1927937" cy="1511559"/>
            </a:xfrm>
            <a:prstGeom prst="rect">
              <a:avLst/>
            </a:prstGeom>
          </p:spPr>
          <p:txBody>
            <a:bodyPr wrap="square" lIns="0" tIns="0" rIns="0" bIns="0" rtlCol="0">
              <a:noAutofit/>
            </a:bodyPr>
            <a:lstStyle/>
            <a:p>
              <a:pPr marL="0" marR="0" lvl="0" indent="0" algn="l" defTabSz="685800" rtl="0" eaLnBrk="1" fontAlgn="auto" latinLnBrk="0" hangingPunct="1">
                <a:lnSpc>
                  <a:spcPts val="1400"/>
                </a:lnSpc>
                <a:spcBef>
                  <a:spcPts val="750"/>
                </a:spcBef>
                <a:spcAft>
                  <a:spcPts val="0"/>
                </a:spcAft>
                <a:buClrTx/>
                <a:buSzTx/>
                <a:buFontTx/>
                <a:buNone/>
                <a:tabLst/>
                <a:defRPr/>
              </a:pPr>
              <a:r>
                <a:rPr kumimoji="0" lang="en-US" sz="1200" b="0" i="0" u="none" strike="noStrike" kern="1200" cap="none" spc="0" normalizeH="0" baseline="0" noProof="0">
                  <a:ln>
                    <a:noFill/>
                  </a:ln>
                  <a:solidFill>
                    <a:srgbClr val="464847"/>
                  </a:solidFill>
                  <a:effectLst/>
                  <a:uLnTx/>
                  <a:uFillTx/>
                  <a:latin typeface="Verdana"/>
                  <a:ea typeface="Verdana" panose="020B0604030504040204" pitchFamily="34" charset="0"/>
                  <a:cs typeface="Verdana" panose="020B0604030504040204" pitchFamily="34" charset="0"/>
                </a:rPr>
                <a:t>2023 research and planning identify mental health, changing communities, and Y operational support as pillars of opportunity</a:t>
              </a:r>
            </a:p>
            <a:p>
              <a:pPr marL="0" marR="0" lvl="0" indent="0" algn="l" defTabSz="685800" rtl="0" eaLnBrk="1" fontAlgn="auto" latinLnBrk="0" hangingPunct="1">
                <a:lnSpc>
                  <a:spcPts val="1400"/>
                </a:lnSpc>
                <a:spcBef>
                  <a:spcPts val="750"/>
                </a:spcBef>
                <a:spcAft>
                  <a:spcPts val="0"/>
                </a:spcAft>
                <a:buClrTx/>
                <a:buSzTx/>
                <a:buFontTx/>
                <a:buNone/>
                <a:tabLst/>
                <a:defRPr/>
              </a:pPr>
              <a:r>
                <a:rPr kumimoji="0" lang="en-US" sz="1200" b="0" i="0" u="none" strike="noStrike" kern="1200" cap="none" spc="0" normalizeH="0" baseline="0" noProof="0">
                  <a:ln>
                    <a:noFill/>
                  </a:ln>
                  <a:solidFill>
                    <a:srgbClr val="464847"/>
                  </a:solidFill>
                  <a:effectLst/>
                  <a:uLnTx/>
                  <a:uFillTx/>
                  <a:latin typeface="Verdana"/>
                  <a:ea typeface="Verdana" panose="020B0604030504040204" pitchFamily="34" charset="0"/>
                  <a:cs typeface="Verdana" panose="020B0604030504040204" pitchFamily="34" charset="0"/>
                </a:rPr>
                <a:t>CEO Suzanne McCormick announces that Creating Connected Communities will be the driver of the next strategic plan </a:t>
              </a:r>
            </a:p>
          </p:txBody>
        </p:sp>
      </p:grpSp>
      <p:grpSp>
        <p:nvGrpSpPr>
          <p:cNvPr id="30" name="Group 29">
            <a:extLst>
              <a:ext uri="{FF2B5EF4-FFF2-40B4-BE49-F238E27FC236}">
                <a16:creationId xmlns:a16="http://schemas.microsoft.com/office/drawing/2014/main" id="{88447E32-58C7-1A84-A1E3-CA3E9E89968D}"/>
              </a:ext>
            </a:extLst>
          </p:cNvPr>
          <p:cNvGrpSpPr/>
          <p:nvPr/>
        </p:nvGrpSpPr>
        <p:grpSpPr>
          <a:xfrm>
            <a:off x="6724275" y="880414"/>
            <a:ext cx="2014635" cy="3016697"/>
            <a:chOff x="6714986" y="1286274"/>
            <a:chExt cx="2014635" cy="3016697"/>
          </a:xfrm>
        </p:grpSpPr>
        <p:sp>
          <p:nvSpPr>
            <p:cNvPr id="22" name="TextBox 21">
              <a:extLst>
                <a:ext uri="{FF2B5EF4-FFF2-40B4-BE49-F238E27FC236}">
                  <a16:creationId xmlns:a16="http://schemas.microsoft.com/office/drawing/2014/main" id="{62E55057-1117-7A68-0347-8877F8EF13BF}"/>
                </a:ext>
              </a:extLst>
            </p:cNvPr>
            <p:cNvSpPr txBox="1"/>
            <p:nvPr/>
          </p:nvSpPr>
          <p:spPr>
            <a:xfrm>
              <a:off x="6714986" y="1286274"/>
              <a:ext cx="2014635" cy="447870"/>
            </a:xfrm>
            <a:prstGeom prst="roundRect">
              <a:avLst/>
            </a:prstGeom>
            <a:solidFill>
              <a:srgbClr val="0089D0"/>
            </a:solidFill>
          </p:spPr>
          <p:txBody>
            <a:bodyPr wrap="square" lIns="0" tIns="0" rIns="0" bIns="0" rtlCol="0" anchor="ctr">
              <a:noAutofit/>
            </a:bodyPr>
            <a:lstStyle/>
            <a:p>
              <a:pPr marL="0" marR="0" lvl="0" indent="0" algn="ctr" defTabSz="685800" rtl="0" eaLnBrk="1" fontAlgn="auto" latinLnBrk="0" hangingPunct="1">
                <a:lnSpc>
                  <a:spcPct val="110000"/>
                </a:lnSpc>
                <a:spcBef>
                  <a:spcPts val="900"/>
                </a:spcBef>
                <a:spcAft>
                  <a:spcPts val="0"/>
                </a:spcAft>
                <a:buClrTx/>
                <a:buSzTx/>
                <a:buFontTx/>
                <a:buNone/>
                <a:tabLst/>
                <a:defRPr/>
              </a:pPr>
              <a:r>
                <a:rPr kumimoji="0" lang="en-US" sz="1200" b="1" i="0" u="none" strike="noStrike" kern="0" cap="none" spc="0" normalizeH="0" baseline="0" noProof="0">
                  <a:ln>
                    <a:noFill/>
                  </a:ln>
                  <a:solidFill>
                    <a:srgbClr val="FFFFFF"/>
                  </a:solidFill>
                  <a:effectLst/>
                  <a:uLnTx/>
                  <a:uFillTx/>
                  <a:latin typeface="Verdana"/>
                  <a:ea typeface="Verdana" panose="020B0604030504040204" pitchFamily="34" charset="0"/>
                  <a:cs typeface="Verdana" panose="020B0604030504040204" pitchFamily="34" charset="0"/>
                </a:rPr>
                <a:t>2025 &gt;</a:t>
              </a:r>
            </a:p>
          </p:txBody>
        </p:sp>
        <p:sp>
          <p:nvSpPr>
            <p:cNvPr id="27" name="TextBox 26">
              <a:extLst>
                <a:ext uri="{FF2B5EF4-FFF2-40B4-BE49-F238E27FC236}">
                  <a16:creationId xmlns:a16="http://schemas.microsoft.com/office/drawing/2014/main" id="{9A41AD67-9771-31F5-353A-D49A4D33A241}"/>
                </a:ext>
              </a:extLst>
            </p:cNvPr>
            <p:cNvSpPr txBox="1"/>
            <p:nvPr/>
          </p:nvSpPr>
          <p:spPr>
            <a:xfrm>
              <a:off x="6764942" y="1952247"/>
              <a:ext cx="1957445" cy="2350724"/>
            </a:xfrm>
            <a:prstGeom prst="rect">
              <a:avLst/>
            </a:prstGeom>
          </p:spPr>
          <p:txBody>
            <a:bodyPr wrap="square" lIns="0" tIns="0" rIns="0" bIns="0" rtlCol="0" anchor="t">
              <a:noAutofit/>
            </a:bodyPr>
            <a:lstStyle/>
            <a:p>
              <a:pPr marL="0" marR="0" lvl="0" indent="0" algn="l" defTabSz="685800" rtl="0" eaLnBrk="1" fontAlgn="auto" latinLnBrk="0" hangingPunct="1">
                <a:lnSpc>
                  <a:spcPts val="1400"/>
                </a:lnSpc>
                <a:spcBef>
                  <a:spcPts val="750"/>
                </a:spcBef>
                <a:spcAft>
                  <a:spcPts val="0"/>
                </a:spcAft>
                <a:buClrTx/>
                <a:buSzTx/>
                <a:buFontTx/>
                <a:buNone/>
                <a:tabLst/>
                <a:defRPr/>
              </a:pPr>
              <a:r>
                <a:rPr kumimoji="0" lang="en-US" sz="1200" b="0" i="0" u="none" strike="noStrike" kern="1200" cap="none" spc="0" normalizeH="0" baseline="0" noProof="0">
                  <a:ln>
                    <a:noFill/>
                  </a:ln>
                  <a:solidFill>
                    <a:srgbClr val="464847"/>
                  </a:solidFill>
                  <a:effectLst/>
                  <a:uLnTx/>
                  <a:uFillTx/>
                  <a:latin typeface="Verdana"/>
                  <a:ea typeface="Verdana"/>
                  <a:cs typeface="Verdana" panose="020B0604030504040204" pitchFamily="34" charset="0"/>
                </a:rPr>
                <a:t>Strengthening and socializing of CCC Theory of Change underway</a:t>
              </a:r>
            </a:p>
            <a:p>
              <a:pPr marL="0" marR="0" lvl="0" indent="0" algn="l" defTabSz="685800" rtl="0" eaLnBrk="1" fontAlgn="auto" latinLnBrk="0" hangingPunct="1">
                <a:lnSpc>
                  <a:spcPts val="1400"/>
                </a:lnSpc>
                <a:spcBef>
                  <a:spcPts val="750"/>
                </a:spcBef>
                <a:spcAft>
                  <a:spcPts val="0"/>
                </a:spcAft>
                <a:buClrTx/>
                <a:buSzTx/>
                <a:buFontTx/>
                <a:buNone/>
                <a:tabLst/>
                <a:defRPr/>
              </a:pPr>
              <a:r>
                <a:rPr kumimoji="0" lang="en-US" sz="1200" b="0" i="0" u="none" strike="noStrike" kern="1200" cap="none" spc="0" normalizeH="0" baseline="0" noProof="0">
                  <a:ln>
                    <a:noFill/>
                  </a:ln>
                  <a:solidFill>
                    <a:srgbClr val="464847"/>
                  </a:solidFill>
                  <a:effectLst/>
                  <a:uLnTx/>
                  <a:uFillTx/>
                  <a:latin typeface="Verdana"/>
                  <a:ea typeface="Verdana"/>
                  <a:cs typeface="Verdana" panose="020B0604030504040204" pitchFamily="34" charset="0"/>
                </a:rPr>
                <a:t>CCC core workstreams established and launched</a:t>
              </a:r>
            </a:p>
            <a:p>
              <a:pPr marL="0" marR="0" lvl="0" indent="0" algn="l" defTabSz="685800" rtl="0" eaLnBrk="1" fontAlgn="auto" latinLnBrk="0" hangingPunct="1">
                <a:lnSpc>
                  <a:spcPct val="100000"/>
                </a:lnSpc>
                <a:spcBef>
                  <a:spcPts val="750"/>
                </a:spcBef>
                <a:spcAft>
                  <a:spcPts val="0"/>
                </a:spcAft>
                <a:buClrTx/>
                <a:buSzTx/>
                <a:buFontTx/>
                <a:buNone/>
                <a:tabLst/>
                <a:defRPr/>
              </a:pPr>
              <a:endParaRPr kumimoji="0" lang="en-US" sz="1200" b="0" i="0" u="none" strike="noStrike" kern="1200" cap="none" spc="0" normalizeH="0" baseline="0" noProof="0">
                <a:ln>
                  <a:noFill/>
                </a:ln>
                <a:solidFill>
                  <a:srgbClr val="464847"/>
                </a:solidFill>
                <a:effectLst/>
                <a:uLnTx/>
                <a:uFillTx/>
                <a:latin typeface="Verdana"/>
                <a:ea typeface="Verdana" panose="020B0604030504040204" pitchFamily="34" charset="0"/>
                <a:cs typeface="Verdana" panose="020B0604030504040204" pitchFamily="34" charset="0"/>
              </a:endParaRPr>
            </a:p>
          </p:txBody>
        </p:sp>
      </p:grpSp>
      <p:sp>
        <p:nvSpPr>
          <p:cNvPr id="3" name="Title 8">
            <a:extLst>
              <a:ext uri="{FF2B5EF4-FFF2-40B4-BE49-F238E27FC236}">
                <a16:creationId xmlns:a16="http://schemas.microsoft.com/office/drawing/2014/main" id="{7335702F-68CF-C382-F043-E0A570AAFEA2}"/>
              </a:ext>
            </a:extLst>
          </p:cNvPr>
          <p:cNvSpPr txBox="1">
            <a:spLocks/>
          </p:cNvSpPr>
          <p:nvPr/>
        </p:nvSpPr>
        <p:spPr bwMode="black">
          <a:xfrm>
            <a:off x="297283" y="129478"/>
            <a:ext cx="8683883" cy="4478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310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0" cap="all" spc="0" normalizeH="0" baseline="0" noProof="0">
                <a:ln>
                  <a:noFill/>
                </a:ln>
                <a:solidFill>
                  <a:srgbClr val="01A490"/>
                </a:solidFill>
                <a:effectLst/>
                <a:uLnTx/>
                <a:uFillTx/>
                <a:latin typeface="Verdana"/>
                <a:ea typeface="+mj-ea"/>
                <a:cs typeface="+mj-cs"/>
              </a:rPr>
              <a:t>Pathway to a bold, shared vision</a:t>
            </a:r>
          </a:p>
        </p:txBody>
      </p:sp>
      <p:sp>
        <p:nvSpPr>
          <p:cNvPr id="6" name="TextBox 5">
            <a:extLst>
              <a:ext uri="{FF2B5EF4-FFF2-40B4-BE49-F238E27FC236}">
                <a16:creationId xmlns:a16="http://schemas.microsoft.com/office/drawing/2014/main" id="{987E8C20-8288-3A72-4D0D-66607FF79E00}"/>
              </a:ext>
            </a:extLst>
          </p:cNvPr>
          <p:cNvSpPr txBox="1"/>
          <p:nvPr/>
        </p:nvSpPr>
        <p:spPr>
          <a:xfrm>
            <a:off x="196562" y="3775499"/>
            <a:ext cx="8750872" cy="646331"/>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i="0" u="none" strike="noStrike" kern="0" cap="none" spc="0" normalizeH="0" baseline="0" noProof="0">
                <a:ln>
                  <a:noFill/>
                </a:ln>
                <a:solidFill>
                  <a:srgbClr val="01A490"/>
                </a:solidFill>
                <a:effectLst/>
                <a:uLnTx/>
                <a:uFillTx/>
                <a:latin typeface="Verdana"/>
                <a:ea typeface="ＭＳ Ｐゴシック" pitchFamily="80" charset="-128"/>
                <a:cs typeface="+mn-cs"/>
              </a:rPr>
              <a:t>The National Board's Strategy Committee, along with the local Y Strategic Plan Advisory Committee, worked with Y-USA to develop the bold shared vision objective and contributed to the design and research for our upcoming strategic plan driver</a:t>
            </a:r>
            <a:endParaRPr kumimoji="0" lang="en-US" sz="1800" i="0" u="none" strike="noStrike" kern="1200" cap="none" spc="0" normalizeH="0" baseline="0" noProof="0">
              <a:ln>
                <a:noFill/>
              </a:ln>
              <a:solidFill>
                <a:srgbClr val="01A490"/>
              </a:solidFill>
              <a:effectLst/>
              <a:uLnTx/>
              <a:uFillTx/>
              <a:latin typeface="Verdana" pitchFamily="80" charset="0"/>
              <a:ea typeface="ＭＳ Ｐゴシック" pitchFamily="80" charset="-128"/>
            </a:endParaRPr>
          </a:p>
        </p:txBody>
      </p:sp>
    </p:spTree>
    <p:extLst>
      <p:ext uri="{BB962C8B-B14F-4D97-AF65-F5344CB8AC3E}">
        <p14:creationId xmlns:p14="http://schemas.microsoft.com/office/powerpoint/2010/main" val="24359505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FA6DFB3-4CDE-B740-B2B5-FED61A330EC2}"/>
              </a:ext>
            </a:extLst>
          </p:cNvPr>
          <p:cNvPicPr>
            <a:picLocks noGrp="1" noRot="1" noChangeAspect="1" noMove="1" noResize="1" noEditPoints="1" noAdjustHandles="1" noChangeArrowheads="1" noChangeShapeType="1" noCrop="1"/>
          </p:cNvPicPr>
          <p:nvPr/>
        </p:nvPicPr>
        <p:blipFill>
          <a:blip r:embed="rId3"/>
          <a:srcRect/>
          <a:stretch/>
        </p:blipFill>
        <p:spPr>
          <a:xfrm>
            <a:off x="4762" y="2678"/>
            <a:ext cx="9134472" cy="5138140"/>
          </a:xfrm>
          <a:prstGeom prst="rect">
            <a:avLst/>
          </a:prstGeom>
          <a:solidFill>
            <a:srgbClr val="006B6B"/>
          </a:solidFill>
          <a:ln>
            <a:solidFill>
              <a:srgbClr val="006B6B"/>
            </a:solidFill>
          </a:ln>
        </p:spPr>
      </p:pic>
      <p:sp>
        <p:nvSpPr>
          <p:cNvPr id="2" name="Title 1">
            <a:extLst>
              <a:ext uri="{FF2B5EF4-FFF2-40B4-BE49-F238E27FC236}">
                <a16:creationId xmlns:a16="http://schemas.microsoft.com/office/drawing/2014/main" id="{E29E861E-A3C9-49E0-536A-8C62F0B92BE0}"/>
              </a:ext>
            </a:extLst>
          </p:cNvPr>
          <p:cNvSpPr>
            <a:spLocks noGrp="1"/>
          </p:cNvSpPr>
          <p:nvPr>
            <p:ph type="title"/>
          </p:nvPr>
        </p:nvSpPr>
        <p:spPr>
          <a:xfrm>
            <a:off x="314112" y="186370"/>
            <a:ext cx="8374062" cy="633413"/>
          </a:xfrm>
        </p:spPr>
        <p:txBody>
          <a:bodyPr/>
          <a:lstStyle/>
          <a:p>
            <a:r>
              <a:rPr lang="en-US" sz="2800">
                <a:solidFill>
                  <a:srgbClr val="01A490"/>
                </a:solidFill>
              </a:rPr>
              <a:t>How it worked</a:t>
            </a:r>
          </a:p>
        </p:txBody>
      </p:sp>
      <p:sp>
        <p:nvSpPr>
          <p:cNvPr id="4" name="Slide Number Placeholder 3">
            <a:extLst>
              <a:ext uri="{FF2B5EF4-FFF2-40B4-BE49-F238E27FC236}">
                <a16:creationId xmlns:a16="http://schemas.microsoft.com/office/drawing/2014/main" id="{85575FD7-76A8-E6C4-9FD8-B77DC3229E72}"/>
              </a:ext>
            </a:extLst>
          </p:cNvPr>
          <p:cNvSpPr>
            <a:spLocks noGrp="1"/>
          </p:cNvSpPr>
          <p:nvPr>
            <p:ph type="sldNum" sz="quarter" idx="4"/>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00698937-BEDD-4EFF-AC3E-111CFE5685E0}" type="slidenum">
              <a:rPr kumimoji="0" lang="en-US" sz="900" b="0" i="0" u="none" strike="noStrike" kern="1200" cap="none" spc="0" normalizeH="0" baseline="0" noProof="0" smtClean="0">
                <a:ln>
                  <a:noFill/>
                </a:ln>
                <a:solidFill>
                  <a:srgbClr val="FFFFFF"/>
                </a:solidFill>
                <a:effectLst/>
                <a:uLnTx/>
                <a:uFillTx/>
                <a:latin typeface="Verdana" pitchFamily="64" charset="0"/>
                <a:ea typeface="ＭＳ Ｐゴシック" pitchFamily="64" charset="-128"/>
              </a:rPr>
              <a:pPr marL="0" marR="0" lvl="0" indent="0" algn="r" defTabSz="914400" rtl="0" eaLnBrk="0" fontAlgn="base" latinLnBrk="0" hangingPunct="0">
                <a:lnSpc>
                  <a:spcPct val="100000"/>
                </a:lnSpc>
                <a:spcBef>
                  <a:spcPct val="0"/>
                </a:spcBef>
                <a:spcAft>
                  <a:spcPct val="0"/>
                </a:spcAft>
                <a:buClrTx/>
                <a:buSzTx/>
                <a:buFontTx/>
                <a:buNone/>
                <a:tabLst/>
                <a:defRPr/>
              </a:pPr>
              <a:t>16</a:t>
            </a:fld>
            <a:endParaRPr kumimoji="0" lang="en-US" sz="900" b="0" i="0" u="none" strike="noStrike" kern="1200" cap="none" spc="0" normalizeH="0" baseline="0" noProof="0">
              <a:ln>
                <a:noFill/>
              </a:ln>
              <a:solidFill>
                <a:srgbClr val="FFFFFF"/>
              </a:solidFill>
              <a:effectLst/>
              <a:uLnTx/>
              <a:uFillTx/>
              <a:latin typeface="Verdana" pitchFamily="64" charset="0"/>
              <a:ea typeface="ＭＳ Ｐゴシック" pitchFamily="64" charset="-128"/>
            </a:endParaRPr>
          </a:p>
        </p:txBody>
      </p:sp>
      <p:grpSp>
        <p:nvGrpSpPr>
          <p:cNvPr id="12" name="Group 11">
            <a:extLst>
              <a:ext uri="{FF2B5EF4-FFF2-40B4-BE49-F238E27FC236}">
                <a16:creationId xmlns:a16="http://schemas.microsoft.com/office/drawing/2014/main" id="{AE59CA32-3E0F-EFA6-72FE-A8CB22CB5574}"/>
              </a:ext>
            </a:extLst>
          </p:cNvPr>
          <p:cNvGrpSpPr/>
          <p:nvPr/>
        </p:nvGrpSpPr>
        <p:grpSpPr>
          <a:xfrm>
            <a:off x="314112" y="1076785"/>
            <a:ext cx="8444698" cy="3030742"/>
            <a:chOff x="297906" y="486895"/>
            <a:chExt cx="7047809" cy="3503579"/>
          </a:xfrm>
        </p:grpSpPr>
        <p:sp>
          <p:nvSpPr>
            <p:cNvPr id="6" name="Rounded Rectangle 3">
              <a:extLst>
                <a:ext uri="{FF2B5EF4-FFF2-40B4-BE49-F238E27FC236}">
                  <a16:creationId xmlns:a16="http://schemas.microsoft.com/office/drawing/2014/main" id="{A3EC0BFA-B198-F82F-5070-4DD2F8CA912E}"/>
                </a:ext>
              </a:extLst>
            </p:cNvPr>
            <p:cNvSpPr/>
            <p:nvPr/>
          </p:nvSpPr>
          <p:spPr>
            <a:xfrm>
              <a:off x="297906" y="486895"/>
              <a:ext cx="3353337" cy="914400"/>
            </a:xfrm>
            <a:prstGeom prst="roundRect">
              <a:avLst/>
            </a:prstGeom>
            <a:solidFill>
              <a:schemeClr val="bg1">
                <a:lumMod val="95000"/>
              </a:schemeClr>
            </a:solidFill>
            <a:ln>
              <a:solidFill>
                <a:srgbClr val="006B6B"/>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sz="1400" b="1"/>
              </a:pPr>
              <a:r>
                <a:rPr kumimoji="0" sz="1100" b="1" i="0" u="none" strike="noStrike" kern="1200" cap="none" spc="0" normalizeH="0" baseline="0" noProof="0">
                  <a:ln>
                    <a:noFill/>
                  </a:ln>
                  <a:solidFill>
                    <a:srgbClr val="006B6B"/>
                  </a:solidFill>
                  <a:effectLst/>
                  <a:uLnTx/>
                  <a:uFillTx/>
                  <a:latin typeface="Verdana"/>
                  <a:ea typeface="+mn-ea"/>
                  <a:cs typeface="+mn-cs"/>
                </a:rPr>
                <a:t>IFTF FORESIGHT RESEARCH</a:t>
              </a:r>
            </a:p>
            <a:p>
              <a:pPr marL="0" marR="0" lvl="0" indent="0" algn="ctr" defTabSz="914400" rtl="0" eaLnBrk="0" fontAlgn="base" latinLnBrk="0" hangingPunct="0">
                <a:lnSpc>
                  <a:spcPct val="100000"/>
                </a:lnSpc>
                <a:spcBef>
                  <a:spcPct val="0"/>
                </a:spcBef>
                <a:spcAft>
                  <a:spcPct val="0"/>
                </a:spcAft>
                <a:buClrTx/>
                <a:buSzTx/>
                <a:buFontTx/>
                <a:buNone/>
                <a:tabLst/>
                <a:defRPr sz="1100"/>
              </a:pPr>
              <a:r>
                <a:rPr kumimoji="0" sz="1100" b="0" i="0" u="none" strike="noStrike" kern="1200" cap="none" spc="0" normalizeH="0" baseline="0" noProof="0">
                  <a:ln>
                    <a:noFill/>
                  </a:ln>
                  <a:solidFill>
                    <a:srgbClr val="006B6B"/>
                  </a:solidFill>
                  <a:effectLst/>
                  <a:uLnTx/>
                  <a:uFillTx/>
                  <a:latin typeface="Verdana"/>
                  <a:ea typeface="+mn-ea"/>
                  <a:cs typeface="+mn-cs"/>
                </a:rPr>
                <a:t>Long‑range drivers of change</a:t>
              </a:r>
              <a:br>
                <a:rPr kumimoji="0" sz="1100" b="0" i="0" u="none" strike="noStrike" kern="1200" cap="none" spc="0" normalizeH="0" baseline="0" noProof="0">
                  <a:ln>
                    <a:noFill/>
                  </a:ln>
                  <a:solidFill>
                    <a:srgbClr val="006B6B"/>
                  </a:solidFill>
                  <a:effectLst/>
                  <a:uLnTx/>
                  <a:uFillTx/>
                  <a:latin typeface="Verdana"/>
                  <a:ea typeface="+mn-ea"/>
                  <a:cs typeface="+mn-cs"/>
                </a:rPr>
              </a:br>
              <a:r>
                <a:rPr kumimoji="0" sz="1100" b="0" i="0" u="none" strike="noStrike" kern="1200" cap="none" spc="0" normalizeH="0" baseline="0" noProof="0">
                  <a:ln>
                    <a:noFill/>
                  </a:ln>
                  <a:solidFill>
                    <a:srgbClr val="006B6B"/>
                  </a:solidFill>
                  <a:effectLst/>
                  <a:uLnTx/>
                  <a:uFillTx/>
                  <a:latin typeface="Verdana"/>
                  <a:ea typeface="+mn-ea"/>
                  <a:cs typeface="+mn-cs"/>
                </a:rPr>
                <a:t>(trust, loneliness, polarization, fragmentation)</a:t>
              </a:r>
            </a:p>
          </p:txBody>
        </p:sp>
        <p:sp>
          <p:nvSpPr>
            <p:cNvPr id="7" name="Rounded Rectangle 4">
              <a:extLst>
                <a:ext uri="{FF2B5EF4-FFF2-40B4-BE49-F238E27FC236}">
                  <a16:creationId xmlns:a16="http://schemas.microsoft.com/office/drawing/2014/main" id="{5ADD2D5A-FC71-C929-485D-1BB199F80D46}"/>
                </a:ext>
              </a:extLst>
            </p:cNvPr>
            <p:cNvSpPr/>
            <p:nvPr/>
          </p:nvSpPr>
          <p:spPr>
            <a:xfrm>
              <a:off x="3952374" y="486895"/>
              <a:ext cx="3370619" cy="914400"/>
            </a:xfrm>
            <a:prstGeom prst="roundRect">
              <a:avLst/>
            </a:prstGeom>
            <a:solidFill>
              <a:schemeClr val="bg1">
                <a:lumMod val="95000"/>
              </a:schemeClr>
            </a:solidFill>
            <a:ln>
              <a:solidFill>
                <a:srgbClr val="006B6B"/>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sz="1400" b="1"/>
              </a:pPr>
              <a:r>
                <a:rPr kumimoji="0" sz="1100" b="1" i="0" u="none" strike="noStrike" kern="1200" cap="none" spc="0" normalizeH="0" baseline="0" noProof="0">
                  <a:ln>
                    <a:noFill/>
                  </a:ln>
                  <a:solidFill>
                    <a:srgbClr val="006B6B"/>
                  </a:solidFill>
                  <a:effectLst/>
                  <a:uLnTx/>
                  <a:uFillTx/>
                  <a:latin typeface="Verdana"/>
                  <a:ea typeface="+mn-ea"/>
                  <a:cs typeface="+mn-cs"/>
                </a:rPr>
                <a:t>SIGNALS OF CHANGE</a:t>
              </a:r>
            </a:p>
            <a:p>
              <a:pPr marL="0" marR="0" lvl="0" indent="0" algn="ctr" defTabSz="914400" rtl="0" eaLnBrk="0" fontAlgn="base" latinLnBrk="0" hangingPunct="0">
                <a:lnSpc>
                  <a:spcPct val="100000"/>
                </a:lnSpc>
                <a:spcBef>
                  <a:spcPct val="0"/>
                </a:spcBef>
                <a:spcAft>
                  <a:spcPct val="0"/>
                </a:spcAft>
                <a:buClrTx/>
                <a:buSzTx/>
                <a:buFontTx/>
                <a:buNone/>
                <a:tabLst/>
                <a:defRPr sz="1100"/>
              </a:pPr>
              <a:r>
                <a:rPr kumimoji="0" sz="1100" b="0" i="0" u="none" strike="noStrike" kern="1200" cap="none" spc="0" normalizeH="0" baseline="0" noProof="0">
                  <a:ln>
                    <a:noFill/>
                  </a:ln>
                  <a:solidFill>
                    <a:srgbClr val="006B6B"/>
                  </a:solidFill>
                  <a:effectLst/>
                  <a:uLnTx/>
                  <a:uFillTx/>
                  <a:latin typeface="Verdana"/>
                  <a:ea typeface="+mn-ea"/>
                  <a:cs typeface="+mn-cs"/>
                </a:rPr>
                <a:t>Concrete early indicators of emerging shifts</a:t>
              </a:r>
              <a:br>
                <a:rPr kumimoji="0" sz="1100" b="0" i="0" u="none" strike="noStrike" kern="1200" cap="none" spc="0" normalizeH="0" baseline="0" noProof="0">
                  <a:ln>
                    <a:noFill/>
                  </a:ln>
                  <a:solidFill>
                    <a:srgbClr val="006B6B"/>
                  </a:solidFill>
                  <a:effectLst/>
                  <a:uLnTx/>
                  <a:uFillTx/>
                  <a:latin typeface="Verdana"/>
                  <a:ea typeface="+mn-ea"/>
                  <a:cs typeface="+mn-cs"/>
                </a:rPr>
              </a:br>
              <a:r>
                <a:rPr kumimoji="0" sz="1100" b="0" i="0" u="none" strike="noStrike" kern="1200" cap="none" spc="0" normalizeH="0" baseline="0" noProof="0">
                  <a:ln>
                    <a:noFill/>
                  </a:ln>
                  <a:solidFill>
                    <a:srgbClr val="006B6B"/>
                  </a:solidFill>
                  <a:effectLst/>
                  <a:uLnTx/>
                  <a:uFillTx/>
                  <a:latin typeface="Verdana"/>
                  <a:ea typeface="+mn-ea"/>
                  <a:cs typeface="+mn-cs"/>
                </a:rPr>
                <a:t>(social, technological, cultural)</a:t>
              </a:r>
            </a:p>
          </p:txBody>
        </p:sp>
        <p:sp>
          <p:nvSpPr>
            <p:cNvPr id="8" name="Rounded Rectangle 5">
              <a:extLst>
                <a:ext uri="{FF2B5EF4-FFF2-40B4-BE49-F238E27FC236}">
                  <a16:creationId xmlns:a16="http://schemas.microsoft.com/office/drawing/2014/main" id="{A677AF71-D8B4-88FA-F6AD-9F6D4A716F6B}"/>
                </a:ext>
              </a:extLst>
            </p:cNvPr>
            <p:cNvSpPr/>
            <p:nvPr/>
          </p:nvSpPr>
          <p:spPr>
            <a:xfrm>
              <a:off x="297907" y="1724132"/>
              <a:ext cx="3359694" cy="914400"/>
            </a:xfrm>
            <a:prstGeom prst="roundRect">
              <a:avLst/>
            </a:prstGeom>
            <a:solidFill>
              <a:schemeClr val="bg1">
                <a:lumMod val="95000"/>
              </a:schemeClr>
            </a:solidFill>
            <a:ln>
              <a:solidFill>
                <a:srgbClr val="006B6B"/>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sz="1400" b="1"/>
              </a:pPr>
              <a:r>
                <a:rPr kumimoji="0" sz="1100" b="1" i="0" u="none" strike="noStrike" kern="1200" cap="none" spc="0" normalizeH="0" baseline="0" noProof="0">
                  <a:ln>
                    <a:noFill/>
                  </a:ln>
                  <a:solidFill>
                    <a:srgbClr val="006B6B"/>
                  </a:solidFill>
                  <a:effectLst/>
                  <a:uLnTx/>
                  <a:uFillTx/>
                  <a:latin typeface="Verdana"/>
                  <a:ea typeface="+mn-ea"/>
                  <a:cs typeface="+mn-cs"/>
                </a:rPr>
                <a:t>Y‑USA SIGNALS PRACTICE</a:t>
              </a:r>
            </a:p>
            <a:p>
              <a:pPr marL="0" marR="0" lvl="0" indent="0" algn="ctr" defTabSz="914400" rtl="0" eaLnBrk="0" fontAlgn="base" latinLnBrk="0" hangingPunct="0">
                <a:lnSpc>
                  <a:spcPct val="100000"/>
                </a:lnSpc>
                <a:spcBef>
                  <a:spcPct val="0"/>
                </a:spcBef>
                <a:spcAft>
                  <a:spcPct val="0"/>
                </a:spcAft>
                <a:buClrTx/>
                <a:buSzTx/>
                <a:buFontTx/>
                <a:buNone/>
                <a:tabLst/>
                <a:defRPr sz="1100"/>
              </a:pPr>
              <a:r>
                <a:rPr kumimoji="0" sz="1100" b="0" i="0" u="none" strike="noStrike" kern="1200" cap="none" spc="0" normalizeH="0" baseline="0" noProof="0">
                  <a:ln>
                    <a:noFill/>
                  </a:ln>
                  <a:solidFill>
                    <a:srgbClr val="006B6B"/>
                  </a:solidFill>
                  <a:effectLst/>
                  <a:uLnTx/>
                  <a:uFillTx/>
                  <a:latin typeface="Verdana"/>
                  <a:ea typeface="+mn-ea"/>
                  <a:cs typeface="+mn-cs"/>
                </a:rPr>
                <a:t>National Signals Club</a:t>
              </a:r>
              <a:br>
                <a:rPr kumimoji="0" sz="1100" b="0" i="0" u="none" strike="noStrike" kern="1200" cap="none" spc="0" normalizeH="0" baseline="0" noProof="0">
                  <a:ln>
                    <a:noFill/>
                  </a:ln>
                  <a:solidFill>
                    <a:srgbClr val="006B6B"/>
                  </a:solidFill>
                  <a:effectLst/>
                  <a:uLnTx/>
                  <a:uFillTx/>
                  <a:latin typeface="Verdana"/>
                  <a:ea typeface="+mn-ea"/>
                  <a:cs typeface="+mn-cs"/>
                </a:rPr>
              </a:br>
              <a:r>
                <a:rPr kumimoji="0" sz="1100" b="0" i="0" u="none" strike="noStrike" kern="1200" cap="none" spc="0" normalizeH="0" baseline="0" noProof="0">
                  <a:ln>
                    <a:noFill/>
                  </a:ln>
                  <a:solidFill>
                    <a:srgbClr val="006B6B"/>
                  </a:solidFill>
                  <a:effectLst/>
                  <a:uLnTx/>
                  <a:uFillTx/>
                  <a:latin typeface="Verdana"/>
                  <a:ea typeface="+mn-ea"/>
                  <a:cs typeface="+mn-cs"/>
                </a:rPr>
                <a:t>Staff scanning, sharing &amp; sensemaking</a:t>
              </a:r>
            </a:p>
          </p:txBody>
        </p:sp>
        <p:sp>
          <p:nvSpPr>
            <p:cNvPr id="9" name="Rounded Rectangle 6">
              <a:extLst>
                <a:ext uri="{FF2B5EF4-FFF2-40B4-BE49-F238E27FC236}">
                  <a16:creationId xmlns:a16="http://schemas.microsoft.com/office/drawing/2014/main" id="{D34BA6C1-711B-B3BE-1D23-857EFCCFAB68}"/>
                </a:ext>
              </a:extLst>
            </p:cNvPr>
            <p:cNvSpPr/>
            <p:nvPr/>
          </p:nvSpPr>
          <p:spPr>
            <a:xfrm>
              <a:off x="3975096" y="1770405"/>
              <a:ext cx="3370619" cy="914400"/>
            </a:xfrm>
            <a:prstGeom prst="roundRect">
              <a:avLst/>
            </a:prstGeom>
            <a:solidFill>
              <a:schemeClr val="bg1">
                <a:lumMod val="95000"/>
              </a:schemeClr>
            </a:solidFill>
            <a:ln>
              <a:solidFill>
                <a:srgbClr val="006B6B"/>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sz="1400" b="1"/>
              </a:pPr>
              <a:r>
                <a:rPr kumimoji="0" sz="1100" b="1" i="0" u="none" strike="noStrike" kern="1200" cap="none" spc="0" normalizeH="0" baseline="0" noProof="0">
                  <a:ln>
                    <a:noFill/>
                  </a:ln>
                  <a:solidFill>
                    <a:srgbClr val="006B6B"/>
                  </a:solidFill>
                  <a:effectLst/>
                  <a:uLnTx/>
                  <a:uFillTx/>
                  <a:latin typeface="Verdana"/>
                  <a:ea typeface="+mn-ea"/>
                  <a:cs typeface="+mn-cs"/>
                </a:rPr>
                <a:t>DESIGN &amp; SENSEMAKING SESSIONS</a:t>
              </a:r>
            </a:p>
            <a:p>
              <a:pPr marL="0" marR="0" lvl="0" indent="0" algn="ctr" defTabSz="914400" rtl="0" eaLnBrk="0" fontAlgn="base" latinLnBrk="0" hangingPunct="0">
                <a:lnSpc>
                  <a:spcPct val="100000"/>
                </a:lnSpc>
                <a:spcBef>
                  <a:spcPct val="0"/>
                </a:spcBef>
                <a:spcAft>
                  <a:spcPct val="0"/>
                </a:spcAft>
                <a:buClrTx/>
                <a:buSzTx/>
                <a:buFontTx/>
                <a:buNone/>
                <a:tabLst/>
                <a:defRPr sz="1100"/>
              </a:pPr>
              <a:r>
                <a:rPr kumimoji="0" sz="1100" b="0" i="0" u="none" strike="noStrike" kern="1200" cap="none" spc="0" normalizeH="0" baseline="0" noProof="0">
                  <a:ln>
                    <a:noFill/>
                  </a:ln>
                  <a:solidFill>
                    <a:srgbClr val="006B6B"/>
                  </a:solidFill>
                  <a:effectLst/>
                  <a:uLnTx/>
                  <a:uFillTx/>
                  <a:latin typeface="Verdana"/>
                  <a:ea typeface="+mn-ea"/>
                  <a:cs typeface="+mn-cs"/>
                </a:rPr>
                <a:t>Enterprise convenings using the IFTF foresight</a:t>
              </a:r>
              <a:r>
                <a:rPr kumimoji="0" lang="en-US" sz="1100" b="0" i="0" u="none" strike="noStrike" kern="1200" cap="none" spc="0" normalizeH="0" baseline="0" noProof="0">
                  <a:ln>
                    <a:noFill/>
                  </a:ln>
                  <a:solidFill>
                    <a:srgbClr val="006B6B"/>
                  </a:solidFill>
                  <a:effectLst/>
                  <a:uLnTx/>
                  <a:uFillTx/>
                  <a:latin typeface="Verdana"/>
                  <a:ea typeface="+mn-ea"/>
                  <a:cs typeface="+mn-cs"/>
                </a:rPr>
                <a:t> </a:t>
              </a:r>
              <a:r>
                <a:rPr kumimoji="0" sz="1100" b="0" i="0" u="none" strike="noStrike" kern="1200" cap="none" spc="0" normalizeH="0" baseline="0" noProof="0">
                  <a:ln>
                    <a:noFill/>
                  </a:ln>
                  <a:solidFill>
                    <a:srgbClr val="006B6B"/>
                  </a:solidFill>
                  <a:effectLst/>
                  <a:uLnTx/>
                  <a:uFillTx/>
                  <a:latin typeface="Verdana"/>
                  <a:ea typeface="+mn-ea"/>
                  <a:cs typeface="+mn-cs"/>
                </a:rPr>
                <a:t>cycle</a:t>
              </a:r>
              <a:br>
                <a:rPr kumimoji="0" sz="1100" b="0" i="0" u="none" strike="noStrike" kern="1200" cap="none" spc="0" normalizeH="0" baseline="0" noProof="0">
                  <a:ln>
                    <a:noFill/>
                  </a:ln>
                  <a:solidFill>
                    <a:srgbClr val="006B6B"/>
                  </a:solidFill>
                  <a:effectLst/>
                  <a:uLnTx/>
                  <a:uFillTx/>
                  <a:latin typeface="Verdana"/>
                  <a:ea typeface="+mn-ea"/>
                  <a:cs typeface="+mn-cs"/>
                </a:rPr>
              </a:br>
              <a:r>
                <a:rPr kumimoji="0" sz="1100" b="0" i="0" u="none" strike="noStrike" kern="1200" cap="none" spc="0" normalizeH="0" baseline="0" noProof="0">
                  <a:ln>
                    <a:noFill/>
                  </a:ln>
                  <a:solidFill>
                    <a:srgbClr val="006B6B"/>
                  </a:solidFill>
                  <a:effectLst/>
                  <a:uLnTx/>
                  <a:uFillTx/>
                  <a:latin typeface="Verdana"/>
                  <a:ea typeface="+mn-ea"/>
                  <a:cs typeface="+mn-cs"/>
                </a:rPr>
                <a:t>(drivers → signals → implications → preferred futures)</a:t>
              </a:r>
            </a:p>
          </p:txBody>
        </p:sp>
        <p:sp>
          <p:nvSpPr>
            <p:cNvPr id="10" name="Rounded Rectangle 7">
              <a:extLst>
                <a:ext uri="{FF2B5EF4-FFF2-40B4-BE49-F238E27FC236}">
                  <a16:creationId xmlns:a16="http://schemas.microsoft.com/office/drawing/2014/main" id="{6C3636BC-1E28-475B-F831-ECB7C3486F71}"/>
                </a:ext>
              </a:extLst>
            </p:cNvPr>
            <p:cNvSpPr/>
            <p:nvPr/>
          </p:nvSpPr>
          <p:spPr>
            <a:xfrm>
              <a:off x="297907" y="3076074"/>
              <a:ext cx="3388308" cy="914400"/>
            </a:xfrm>
            <a:prstGeom prst="roundRect">
              <a:avLst/>
            </a:prstGeom>
            <a:solidFill>
              <a:schemeClr val="bg1">
                <a:lumMod val="95000"/>
              </a:schemeClr>
            </a:solidFill>
            <a:ln>
              <a:solidFill>
                <a:srgbClr val="006B6B"/>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sz="1400" b="1"/>
              </a:pPr>
              <a:r>
                <a:rPr kumimoji="0" sz="1100" b="1" i="0" u="none" strike="noStrike" kern="1200" cap="none" spc="0" normalizeH="0" baseline="0" noProof="0">
                  <a:ln>
                    <a:noFill/>
                  </a:ln>
                  <a:solidFill>
                    <a:srgbClr val="006B6B"/>
                  </a:solidFill>
                  <a:effectLst/>
                  <a:uLnTx/>
                  <a:uFillTx/>
                  <a:latin typeface="Verdana"/>
                  <a:ea typeface="+mn-ea"/>
                  <a:cs typeface="+mn-cs"/>
                </a:rPr>
                <a:t>STRATEGIC FRAMING</a:t>
              </a:r>
            </a:p>
            <a:p>
              <a:pPr marL="0" marR="0" lvl="0" indent="0" algn="ctr" defTabSz="914400" rtl="0" eaLnBrk="0" fontAlgn="base" latinLnBrk="0" hangingPunct="0">
                <a:lnSpc>
                  <a:spcPct val="100000"/>
                </a:lnSpc>
                <a:spcBef>
                  <a:spcPct val="0"/>
                </a:spcBef>
                <a:spcAft>
                  <a:spcPct val="0"/>
                </a:spcAft>
                <a:buClrTx/>
                <a:buSzTx/>
                <a:buFontTx/>
                <a:buNone/>
                <a:tabLst/>
                <a:defRPr sz="1100"/>
              </a:pPr>
              <a:r>
                <a:rPr kumimoji="0" sz="1100" b="0" i="0" u="none" strike="noStrike" kern="1200" cap="none" spc="0" normalizeH="0" baseline="0" noProof="0">
                  <a:ln>
                    <a:noFill/>
                  </a:ln>
                  <a:solidFill>
                    <a:srgbClr val="006B6B"/>
                  </a:solidFill>
                  <a:effectLst/>
                  <a:uLnTx/>
                  <a:uFillTx/>
                  <a:latin typeface="Verdana"/>
                  <a:ea typeface="+mn-ea"/>
                  <a:cs typeface="+mn-cs"/>
                </a:rPr>
                <a:t>Clarifying the YMCA’s role as a trusted, place‑based connector</a:t>
              </a:r>
            </a:p>
          </p:txBody>
        </p:sp>
        <p:sp>
          <p:nvSpPr>
            <p:cNvPr id="11" name="Rounded Rectangle 8">
              <a:extLst>
                <a:ext uri="{FF2B5EF4-FFF2-40B4-BE49-F238E27FC236}">
                  <a16:creationId xmlns:a16="http://schemas.microsoft.com/office/drawing/2014/main" id="{794EAF41-D24C-D342-D69E-44837F874675}"/>
                </a:ext>
              </a:extLst>
            </p:cNvPr>
            <p:cNvSpPr/>
            <p:nvPr/>
          </p:nvSpPr>
          <p:spPr>
            <a:xfrm>
              <a:off x="3952374" y="3076074"/>
              <a:ext cx="3370619" cy="914400"/>
            </a:xfrm>
            <a:prstGeom prst="roundRect">
              <a:avLst/>
            </a:prstGeom>
            <a:solidFill>
              <a:schemeClr val="bg1">
                <a:lumMod val="95000"/>
              </a:schemeClr>
            </a:solidFill>
            <a:ln>
              <a:solidFill>
                <a:srgbClr val="006B6B"/>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sz="1400" b="1"/>
              </a:pPr>
              <a:r>
                <a:rPr kumimoji="0" sz="1100" b="1" i="0" u="none" strike="noStrike" kern="1200" cap="none" spc="0" normalizeH="0" baseline="0" noProof="0">
                  <a:ln>
                    <a:noFill/>
                  </a:ln>
                  <a:solidFill>
                    <a:srgbClr val="006B6B"/>
                  </a:solidFill>
                  <a:effectLst/>
                  <a:uLnTx/>
                  <a:uFillTx/>
                  <a:latin typeface="Verdana"/>
                  <a:ea typeface="+mn-ea"/>
                  <a:cs typeface="+mn-cs"/>
                </a:rPr>
                <a:t>CREATING CONNECTED COMMUNITIES</a:t>
              </a:r>
            </a:p>
            <a:p>
              <a:pPr marL="0" marR="0" lvl="0" indent="0" algn="ctr" defTabSz="914400" rtl="0" eaLnBrk="0" fontAlgn="base" latinLnBrk="0" hangingPunct="0">
                <a:lnSpc>
                  <a:spcPct val="100000"/>
                </a:lnSpc>
                <a:spcBef>
                  <a:spcPct val="0"/>
                </a:spcBef>
                <a:spcAft>
                  <a:spcPct val="0"/>
                </a:spcAft>
                <a:buClrTx/>
                <a:buSzTx/>
                <a:buFontTx/>
                <a:buNone/>
                <a:tabLst/>
                <a:defRPr sz="1100"/>
              </a:pPr>
              <a:r>
                <a:rPr kumimoji="0" sz="1100" b="0" i="0" u="none" strike="noStrike" kern="1200" cap="none" spc="0" normalizeH="0" baseline="0" noProof="0">
                  <a:ln>
                    <a:noFill/>
                  </a:ln>
                  <a:solidFill>
                    <a:srgbClr val="006B6B"/>
                  </a:solidFill>
                  <a:effectLst/>
                  <a:uLnTx/>
                  <a:uFillTx/>
                  <a:latin typeface="Verdana"/>
                  <a:ea typeface="+mn-ea"/>
                  <a:cs typeface="+mn-cs"/>
                </a:rPr>
                <a:t>Enterprise strategy grounded in foresight</a:t>
              </a:r>
              <a:br>
                <a:rPr kumimoji="0" sz="1100" b="0" i="0" u="none" strike="noStrike" kern="1200" cap="none" spc="0" normalizeH="0" baseline="0" noProof="0">
                  <a:ln>
                    <a:noFill/>
                  </a:ln>
                  <a:solidFill>
                    <a:srgbClr val="006B6B"/>
                  </a:solidFill>
                  <a:effectLst/>
                  <a:uLnTx/>
                  <a:uFillTx/>
                  <a:latin typeface="Verdana"/>
                  <a:ea typeface="+mn-ea"/>
                  <a:cs typeface="+mn-cs"/>
                </a:rPr>
              </a:br>
              <a:r>
                <a:rPr kumimoji="0" sz="1100" b="0" i="0" u="none" strike="noStrike" kern="1200" cap="none" spc="0" normalizeH="0" baseline="0" noProof="0">
                  <a:ln>
                    <a:noFill/>
                  </a:ln>
                  <a:solidFill>
                    <a:srgbClr val="006B6B"/>
                  </a:solidFill>
                  <a:effectLst/>
                  <a:uLnTx/>
                  <a:uFillTx/>
                  <a:latin typeface="Verdana"/>
                  <a:ea typeface="+mn-ea"/>
                  <a:cs typeface="+mn-cs"/>
                </a:rPr>
                <a:t>and continuously informed by signals</a:t>
              </a:r>
            </a:p>
          </p:txBody>
        </p:sp>
      </p:grpSp>
      <p:sp>
        <p:nvSpPr>
          <p:cNvPr id="13" name="Arrow: Down 12">
            <a:extLst>
              <a:ext uri="{FF2B5EF4-FFF2-40B4-BE49-F238E27FC236}">
                <a16:creationId xmlns:a16="http://schemas.microsoft.com/office/drawing/2014/main" id="{EB208366-D919-98FC-0F48-21390CAF01CE}"/>
              </a:ext>
            </a:extLst>
          </p:cNvPr>
          <p:cNvSpPr/>
          <p:nvPr/>
        </p:nvSpPr>
        <p:spPr bwMode="auto">
          <a:xfrm>
            <a:off x="6532513" y="1911575"/>
            <a:ext cx="206955" cy="275500"/>
          </a:xfrm>
          <a:prstGeom prst="downArrow">
            <a:avLst/>
          </a:prstGeom>
          <a:solidFill>
            <a:srgbClr val="006B6B"/>
          </a:solidFill>
          <a:ln>
            <a:solidFill>
              <a:srgbClr val="006B6B"/>
            </a:solid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Verdana" pitchFamily="64" charset="0"/>
              <a:ea typeface="ＭＳ Ｐゴシック" pitchFamily="64" charset="-128"/>
              <a:cs typeface="ＭＳ Ｐゴシック" pitchFamily="64" charset="-128"/>
            </a:endParaRPr>
          </a:p>
        </p:txBody>
      </p:sp>
      <p:sp>
        <p:nvSpPr>
          <p:cNvPr id="14" name="Arrow: Down 13">
            <a:extLst>
              <a:ext uri="{FF2B5EF4-FFF2-40B4-BE49-F238E27FC236}">
                <a16:creationId xmlns:a16="http://schemas.microsoft.com/office/drawing/2014/main" id="{3C78BB5A-A2B4-55D9-6A23-65AA5C26B553}"/>
              </a:ext>
            </a:extLst>
          </p:cNvPr>
          <p:cNvSpPr/>
          <p:nvPr/>
        </p:nvSpPr>
        <p:spPr bwMode="auto">
          <a:xfrm rot="5400000">
            <a:off x="4408264" y="2431335"/>
            <a:ext cx="206955" cy="275500"/>
          </a:xfrm>
          <a:prstGeom prst="downArrow">
            <a:avLst/>
          </a:prstGeom>
          <a:solidFill>
            <a:srgbClr val="006B6B"/>
          </a:solidFill>
          <a:ln>
            <a:solidFill>
              <a:srgbClr val="006B6B"/>
            </a:solid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Verdana" pitchFamily="64" charset="0"/>
              <a:ea typeface="ＭＳ Ｐゴシック" pitchFamily="64" charset="-128"/>
              <a:cs typeface="ＭＳ Ｐゴシック" pitchFamily="64" charset="-128"/>
            </a:endParaRPr>
          </a:p>
        </p:txBody>
      </p:sp>
      <p:sp>
        <p:nvSpPr>
          <p:cNvPr id="15" name="Arrow: Down 14">
            <a:extLst>
              <a:ext uri="{FF2B5EF4-FFF2-40B4-BE49-F238E27FC236}">
                <a16:creationId xmlns:a16="http://schemas.microsoft.com/office/drawing/2014/main" id="{A5FF3896-90AD-218F-352B-AEDB602989EC}"/>
              </a:ext>
            </a:extLst>
          </p:cNvPr>
          <p:cNvSpPr/>
          <p:nvPr/>
        </p:nvSpPr>
        <p:spPr bwMode="auto">
          <a:xfrm rot="16200000">
            <a:off x="4431642" y="1374374"/>
            <a:ext cx="206955" cy="275500"/>
          </a:xfrm>
          <a:prstGeom prst="downArrow">
            <a:avLst/>
          </a:prstGeom>
          <a:solidFill>
            <a:srgbClr val="006B6B"/>
          </a:solidFill>
          <a:ln>
            <a:solidFill>
              <a:srgbClr val="006B6B"/>
            </a:solid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Verdana" pitchFamily="64" charset="0"/>
              <a:ea typeface="ＭＳ Ｐゴシック" pitchFamily="64" charset="-128"/>
              <a:cs typeface="ＭＳ Ｐゴシック" pitchFamily="64" charset="-128"/>
            </a:endParaRPr>
          </a:p>
        </p:txBody>
      </p:sp>
      <p:sp>
        <p:nvSpPr>
          <p:cNvPr id="16" name="Arrow: Down 15">
            <a:extLst>
              <a:ext uri="{FF2B5EF4-FFF2-40B4-BE49-F238E27FC236}">
                <a16:creationId xmlns:a16="http://schemas.microsoft.com/office/drawing/2014/main" id="{E6F4B4A0-8BD5-9015-1F3D-14CE8252F41B}"/>
              </a:ext>
            </a:extLst>
          </p:cNvPr>
          <p:cNvSpPr/>
          <p:nvPr/>
        </p:nvSpPr>
        <p:spPr bwMode="auto">
          <a:xfrm>
            <a:off x="2376528" y="3014344"/>
            <a:ext cx="206955" cy="275500"/>
          </a:xfrm>
          <a:prstGeom prst="downArrow">
            <a:avLst/>
          </a:prstGeom>
          <a:solidFill>
            <a:srgbClr val="006B6B"/>
          </a:solidFill>
          <a:ln>
            <a:solidFill>
              <a:srgbClr val="006B6B"/>
            </a:solid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Verdana" pitchFamily="64" charset="0"/>
              <a:ea typeface="ＭＳ Ｐゴシック" pitchFamily="64" charset="-128"/>
              <a:cs typeface="ＭＳ Ｐゴシック" pitchFamily="64" charset="-128"/>
            </a:endParaRPr>
          </a:p>
        </p:txBody>
      </p:sp>
      <p:sp>
        <p:nvSpPr>
          <p:cNvPr id="17" name="Arrow: Down 16">
            <a:extLst>
              <a:ext uri="{FF2B5EF4-FFF2-40B4-BE49-F238E27FC236}">
                <a16:creationId xmlns:a16="http://schemas.microsoft.com/office/drawing/2014/main" id="{643CE00D-B24E-0BC3-F8A9-0F6C61507DE8}"/>
              </a:ext>
            </a:extLst>
          </p:cNvPr>
          <p:cNvSpPr/>
          <p:nvPr/>
        </p:nvSpPr>
        <p:spPr bwMode="auto">
          <a:xfrm rot="16200000">
            <a:off x="4448431" y="3574279"/>
            <a:ext cx="206955" cy="275500"/>
          </a:xfrm>
          <a:prstGeom prst="downArrow">
            <a:avLst/>
          </a:prstGeom>
          <a:solidFill>
            <a:srgbClr val="006B6B"/>
          </a:solidFill>
          <a:ln>
            <a:solidFill>
              <a:srgbClr val="006B6B"/>
            </a:solid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Verdana" pitchFamily="64" charset="0"/>
              <a:ea typeface="ＭＳ Ｐゴシック" pitchFamily="64" charset="-128"/>
              <a:cs typeface="ＭＳ Ｐゴシック" pitchFamily="64" charset="-128"/>
            </a:endParaRPr>
          </a:p>
        </p:txBody>
      </p:sp>
    </p:spTree>
    <p:extLst>
      <p:ext uri="{BB962C8B-B14F-4D97-AF65-F5344CB8AC3E}">
        <p14:creationId xmlns:p14="http://schemas.microsoft.com/office/powerpoint/2010/main" val="20299467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0100BA-0228-0AE0-6054-885E9D7AB56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11F9F3F-BBA4-8159-73A9-688980DAB43F}"/>
              </a:ext>
            </a:extLst>
          </p:cNvPr>
          <p:cNvSpPr>
            <a:spLocks noGrp="1"/>
          </p:cNvSpPr>
          <p:nvPr>
            <p:ph type="sldNum" sz="quarter" idx="10"/>
          </p:nvPr>
        </p:nvSpPr>
        <p:spPr/>
        <p:txBody>
          <a:bodyPr/>
          <a:lstStyle/>
          <a:p>
            <a:pPr>
              <a:defRPr/>
            </a:pPr>
            <a:fld id="{00698937-BEDD-4EFF-AC3E-111CFE5685E0}" type="slidenum">
              <a:rPr lang="en-US" smtClean="0"/>
              <a:pPr>
                <a:defRPr/>
              </a:pPr>
              <a:t>17</a:t>
            </a:fld>
            <a:endParaRPr lang="en-US" sz="900"/>
          </a:p>
        </p:txBody>
      </p:sp>
      <p:pic>
        <p:nvPicPr>
          <p:cNvPr id="6" name="Picture 5">
            <a:extLst>
              <a:ext uri="{FF2B5EF4-FFF2-40B4-BE49-F238E27FC236}">
                <a16:creationId xmlns:a16="http://schemas.microsoft.com/office/drawing/2014/main" id="{AB845909-8922-9163-CE1D-15FD853A3E7E}"/>
              </a:ext>
            </a:extLst>
          </p:cNvPr>
          <p:cNvPicPr>
            <a:picLocks noGrp="1" noRot="1" noChangeAspect="1" noMove="1" noResize="1" noEditPoints="1" noAdjustHandles="1" noChangeArrowheads="1" noChangeShapeType="1" noCrop="1"/>
          </p:cNvPicPr>
          <p:nvPr/>
        </p:nvPicPr>
        <p:blipFill>
          <a:blip r:embed="rId2"/>
          <a:srcRect/>
          <a:stretch/>
        </p:blipFill>
        <p:spPr>
          <a:xfrm>
            <a:off x="4764" y="2680"/>
            <a:ext cx="9139233" cy="5140819"/>
          </a:xfrm>
          <a:prstGeom prst="rect">
            <a:avLst/>
          </a:prstGeom>
        </p:spPr>
      </p:pic>
      <p:sp>
        <p:nvSpPr>
          <p:cNvPr id="4" name="Title 5">
            <a:extLst>
              <a:ext uri="{FF2B5EF4-FFF2-40B4-BE49-F238E27FC236}">
                <a16:creationId xmlns:a16="http://schemas.microsoft.com/office/drawing/2014/main" id="{11F399BD-F467-F0FB-F56A-0C9E2C8B3E48}"/>
              </a:ext>
            </a:extLst>
          </p:cNvPr>
          <p:cNvSpPr txBox="1">
            <a:spLocks/>
          </p:cNvSpPr>
          <p:nvPr/>
        </p:nvSpPr>
        <p:spPr bwMode="black">
          <a:xfrm>
            <a:off x="1496143" y="1819917"/>
            <a:ext cx="6437015" cy="263974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2400" kern="0" cap="none">
                <a:solidFill>
                  <a:srgbClr val="20BDBE"/>
                </a:solidFill>
                <a:latin typeface="Verdana" panose="020B0604030504040204" pitchFamily="34" charset="0"/>
                <a:ea typeface="Verdana" panose="020B0604030504040204" pitchFamily="34" charset="0"/>
              </a:rPr>
              <a:t>IN-REAL-LIFE:</a:t>
            </a:r>
          </a:p>
          <a:p>
            <a:r>
              <a:rPr lang="en-US" sz="2400" kern="0" cap="none">
                <a:solidFill>
                  <a:srgbClr val="20BDBE"/>
                </a:solidFill>
                <a:latin typeface="Verdana" panose="020B0604030504040204" pitchFamily="34" charset="0"/>
                <a:ea typeface="Verdana" panose="020B0604030504040204" pitchFamily="34" charset="0"/>
              </a:rPr>
              <a:t>YMCA of Greater Brandywine</a:t>
            </a:r>
          </a:p>
          <a:p>
            <a:endParaRPr lang="en-US" sz="2400" b="0" kern="0" cap="none">
              <a:latin typeface="Verdana" panose="020B0604030504040204" pitchFamily="34" charset="0"/>
              <a:ea typeface="Verdana" panose="020B0604030504040204" pitchFamily="34" charset="0"/>
            </a:endParaRPr>
          </a:p>
          <a:p>
            <a:r>
              <a:rPr lang="en-US" sz="1800" b="0" kern="0" cap="none">
                <a:latin typeface="Verdana"/>
                <a:ea typeface="Verdana"/>
              </a:rPr>
              <a:t>Heather Worthy-Wilson</a:t>
            </a:r>
            <a:endParaRPr lang="en-US" sz="1800" b="0" kern="0" cap="none">
              <a:latin typeface="Verdana" panose="020B0604030504040204" pitchFamily="34" charset="0"/>
              <a:ea typeface="Verdana" panose="020B0604030504040204" pitchFamily="34" charset="0"/>
            </a:endParaRPr>
          </a:p>
          <a:p>
            <a:r>
              <a:rPr lang="en-US" sz="1800" b="0" kern="0" cap="none">
                <a:latin typeface="Verdana" panose="020B0604030504040204" pitchFamily="34" charset="0"/>
                <a:ea typeface="Verdana" panose="020B0604030504040204" pitchFamily="34" charset="0"/>
              </a:rPr>
              <a:t>Chief Strategy &amp; Growth Officer</a:t>
            </a:r>
          </a:p>
        </p:txBody>
      </p:sp>
    </p:spTree>
    <p:extLst>
      <p:ext uri="{BB962C8B-B14F-4D97-AF65-F5344CB8AC3E}">
        <p14:creationId xmlns:p14="http://schemas.microsoft.com/office/powerpoint/2010/main" val="11841259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C8DAE-3CA8-FBE4-D79E-7CA75889D09C}"/>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266E7857-F6A6-7559-B478-3BDBE84DBDE0}"/>
              </a:ext>
            </a:extLst>
          </p:cNvPr>
          <p:cNvPicPr>
            <a:picLocks noGrp="1" noRot="1" noChangeAspect="1" noMove="1" noResize="1" noEditPoints="1" noAdjustHandles="1" noChangeArrowheads="1" noChangeShapeType="1" noCrop="1"/>
          </p:cNvPicPr>
          <p:nvPr/>
        </p:nvPicPr>
        <p:blipFill>
          <a:blip r:embed="rId3"/>
          <a:srcRect/>
          <a:stretch/>
        </p:blipFill>
        <p:spPr>
          <a:xfrm>
            <a:off x="0" y="2680"/>
            <a:ext cx="9134472" cy="5138140"/>
          </a:xfrm>
          <a:prstGeom prst="rect">
            <a:avLst/>
          </a:prstGeom>
        </p:spPr>
      </p:pic>
      <p:sp>
        <p:nvSpPr>
          <p:cNvPr id="2" name="Title 1">
            <a:extLst>
              <a:ext uri="{FF2B5EF4-FFF2-40B4-BE49-F238E27FC236}">
                <a16:creationId xmlns:a16="http://schemas.microsoft.com/office/drawing/2014/main" id="{46D94E33-18AB-131B-5A54-43DBAED85078}"/>
              </a:ext>
            </a:extLst>
          </p:cNvPr>
          <p:cNvSpPr>
            <a:spLocks noGrp="1"/>
          </p:cNvSpPr>
          <p:nvPr>
            <p:ph type="title"/>
          </p:nvPr>
        </p:nvSpPr>
        <p:spPr>
          <a:xfrm>
            <a:off x="319096" y="162913"/>
            <a:ext cx="8374062" cy="633413"/>
          </a:xfrm>
        </p:spPr>
        <p:txBody>
          <a:bodyPr/>
          <a:lstStyle/>
          <a:p>
            <a:r>
              <a:rPr lang="en-US">
                <a:solidFill>
                  <a:srgbClr val="01A490"/>
                </a:solidFill>
              </a:rPr>
              <a:t>Planning Beyond Today</a:t>
            </a:r>
          </a:p>
        </p:txBody>
      </p:sp>
      <p:sp>
        <p:nvSpPr>
          <p:cNvPr id="3" name="Content Placeholder 2">
            <a:extLst>
              <a:ext uri="{FF2B5EF4-FFF2-40B4-BE49-F238E27FC236}">
                <a16:creationId xmlns:a16="http://schemas.microsoft.com/office/drawing/2014/main" id="{C410F73F-A630-5C29-9F48-1BECFB3808C0}"/>
              </a:ext>
            </a:extLst>
          </p:cNvPr>
          <p:cNvSpPr>
            <a:spLocks noGrp="1"/>
          </p:cNvSpPr>
          <p:nvPr>
            <p:ph idx="1"/>
          </p:nvPr>
        </p:nvSpPr>
        <p:spPr>
          <a:xfrm>
            <a:off x="354021" y="857466"/>
            <a:ext cx="8339137" cy="3304242"/>
          </a:xfrm>
        </p:spPr>
        <p:txBody>
          <a:bodyPr/>
          <a:lstStyle/>
          <a:p>
            <a:r>
              <a:rPr lang="en-US" sz="1500">
                <a:solidFill>
                  <a:srgbClr val="464847"/>
                </a:solidFill>
                <a:ea typeface="Verdana"/>
              </a:rPr>
              <a:t>YGBW used Strategic Foresight to identify emerging trends, anticipate future community needs, and create a strategic plan that positioned the organization to remain relevant, resilient, and impactful in a rapidly changing world.</a:t>
            </a:r>
          </a:p>
          <a:p>
            <a:pPr marL="285750" indent="-285750">
              <a:buFont typeface="Verdana" panose="020B0604030504040204" pitchFamily="34" charset="0"/>
              <a:buChar char="»"/>
            </a:pPr>
            <a:r>
              <a:rPr lang="en-US" sz="1500">
                <a:solidFill>
                  <a:srgbClr val="464847"/>
                </a:solidFill>
                <a:ea typeface="Verdana"/>
              </a:rPr>
              <a:t>It ensured our strategic plan was relevant not only for current needs but also for the evolving needs of our communities.</a:t>
            </a:r>
          </a:p>
          <a:p>
            <a:pPr marL="285750" indent="-285750">
              <a:buFont typeface="Verdana" panose="020B0604030504040204" pitchFamily="34" charset="0"/>
              <a:buChar char="»"/>
            </a:pPr>
            <a:r>
              <a:rPr lang="en-US" sz="1500">
                <a:solidFill>
                  <a:srgbClr val="464847"/>
                </a:solidFill>
                <a:ea typeface="Verdana"/>
              </a:rPr>
              <a:t>Proactively addressed emerging social, economic, health and technological changes.</a:t>
            </a:r>
          </a:p>
          <a:p>
            <a:pPr marL="285750" indent="-285750">
              <a:buFont typeface="Verdana" panose="020B0604030504040204" pitchFamily="34" charset="0"/>
              <a:buChar char="»"/>
            </a:pPr>
            <a:r>
              <a:rPr lang="en-US" sz="1500">
                <a:solidFill>
                  <a:srgbClr val="464847"/>
                </a:solidFill>
                <a:ea typeface="Verdana"/>
              </a:rPr>
              <a:t>We started at the Senior Leadership Team retreat and revisited signals and drivers during small group activities, operations team meetings, branch advisory board and Association board retreats.</a:t>
            </a:r>
          </a:p>
          <a:p>
            <a:pPr marL="285750" indent="-285750">
              <a:buFont typeface="Verdana" panose="020B0604030504040204" pitchFamily="34" charset="0"/>
              <a:buChar char="»"/>
            </a:pPr>
            <a:r>
              <a:rPr lang="en-US" sz="1500">
                <a:solidFill>
                  <a:srgbClr val="464847"/>
                </a:solidFill>
                <a:ea typeface="Verdana"/>
              </a:rPr>
              <a:t>Those conversations and activities shaped the questions we asked community stakeholders and created buy-in as we were all working from the same foundation.</a:t>
            </a:r>
          </a:p>
          <a:p>
            <a:pPr marL="285750" indent="-285750">
              <a:buFont typeface="Verdana" panose="020B0604030504040204" pitchFamily="34" charset="0"/>
              <a:buChar char="»"/>
            </a:pPr>
            <a:endParaRPr lang="en-US" sz="1500">
              <a:solidFill>
                <a:srgbClr val="464847"/>
              </a:solidFill>
              <a:ea typeface="Verdana"/>
            </a:endParaRPr>
          </a:p>
          <a:p>
            <a:endParaRPr lang="en-US" sz="1500">
              <a:solidFill>
                <a:srgbClr val="464847"/>
              </a:solidFill>
              <a:ea typeface="Verdana"/>
            </a:endParaRPr>
          </a:p>
          <a:p>
            <a:endParaRPr lang="en-US" sz="1500">
              <a:solidFill>
                <a:srgbClr val="464847"/>
              </a:solidFill>
              <a:ea typeface="Verdana"/>
            </a:endParaRPr>
          </a:p>
        </p:txBody>
      </p:sp>
      <p:sp>
        <p:nvSpPr>
          <p:cNvPr id="4" name="Slide Number Placeholder 3">
            <a:extLst>
              <a:ext uri="{FF2B5EF4-FFF2-40B4-BE49-F238E27FC236}">
                <a16:creationId xmlns:a16="http://schemas.microsoft.com/office/drawing/2014/main" id="{D692629F-3740-B7E4-638F-2CCAD1D26F30}"/>
              </a:ext>
            </a:extLst>
          </p:cNvPr>
          <p:cNvSpPr>
            <a:spLocks noGrp="1"/>
          </p:cNvSpPr>
          <p:nvPr>
            <p:ph type="sldNum" sz="quarter" idx="4"/>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00698937-BEDD-4EFF-AC3E-111CFE5685E0}" type="slidenum">
              <a:rPr kumimoji="0" lang="en-US" sz="900" b="0" i="0" u="none" strike="noStrike" kern="1200" cap="none" spc="0" normalizeH="0" baseline="0" noProof="0" smtClean="0">
                <a:ln>
                  <a:noFill/>
                </a:ln>
                <a:solidFill>
                  <a:srgbClr val="FFFFFF"/>
                </a:solidFill>
                <a:effectLst/>
                <a:uLnTx/>
                <a:uFillTx/>
                <a:latin typeface="Verdana" pitchFamily="64" charset="0"/>
                <a:ea typeface="ＭＳ Ｐゴシック" pitchFamily="64" charset="-128"/>
              </a:rPr>
              <a:pPr marL="0" marR="0" lvl="0" indent="0" algn="r" defTabSz="914400" rtl="0" eaLnBrk="0" fontAlgn="base" latinLnBrk="0" hangingPunct="0">
                <a:lnSpc>
                  <a:spcPct val="100000"/>
                </a:lnSpc>
                <a:spcBef>
                  <a:spcPct val="0"/>
                </a:spcBef>
                <a:spcAft>
                  <a:spcPct val="0"/>
                </a:spcAft>
                <a:buClrTx/>
                <a:buSzTx/>
                <a:buFontTx/>
                <a:buNone/>
                <a:tabLst/>
                <a:defRPr/>
              </a:pPr>
              <a:t>18</a:t>
            </a:fld>
            <a:endParaRPr kumimoji="0" lang="en-US" sz="900" b="0" i="0" u="none" strike="noStrike" kern="1200" cap="none" spc="0" normalizeH="0" baseline="0" noProof="0">
              <a:ln>
                <a:noFill/>
              </a:ln>
              <a:solidFill>
                <a:srgbClr val="FFFFFF"/>
              </a:solidFill>
              <a:effectLst/>
              <a:uLnTx/>
              <a:uFillTx/>
              <a:latin typeface="Verdana" pitchFamily="64" charset="0"/>
              <a:ea typeface="ＭＳ Ｐゴシック" pitchFamily="64" charset="-128"/>
            </a:endParaRPr>
          </a:p>
        </p:txBody>
      </p:sp>
    </p:spTree>
    <p:extLst>
      <p:ext uri="{BB962C8B-B14F-4D97-AF65-F5344CB8AC3E}">
        <p14:creationId xmlns:p14="http://schemas.microsoft.com/office/powerpoint/2010/main" val="23147526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A037F-55C2-ADF2-CA4A-742E46AC1C40}"/>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C643FC89-F4F6-AD9D-79C8-C2735DB51793}"/>
              </a:ext>
            </a:extLst>
          </p:cNvPr>
          <p:cNvPicPr>
            <a:picLocks noGrp="1" noRot="1" noChangeAspect="1" noMove="1" noResize="1" noEditPoints="1" noAdjustHandles="1" noChangeArrowheads="1" noChangeShapeType="1" noCrop="1"/>
          </p:cNvPicPr>
          <p:nvPr/>
        </p:nvPicPr>
        <p:blipFill>
          <a:blip r:embed="rId3"/>
          <a:srcRect/>
          <a:stretch/>
        </p:blipFill>
        <p:spPr>
          <a:xfrm>
            <a:off x="0" y="2680"/>
            <a:ext cx="9134472" cy="5138140"/>
          </a:xfrm>
          <a:prstGeom prst="rect">
            <a:avLst/>
          </a:prstGeom>
        </p:spPr>
      </p:pic>
      <p:sp>
        <p:nvSpPr>
          <p:cNvPr id="2" name="Title 1">
            <a:extLst>
              <a:ext uri="{FF2B5EF4-FFF2-40B4-BE49-F238E27FC236}">
                <a16:creationId xmlns:a16="http://schemas.microsoft.com/office/drawing/2014/main" id="{851F1A39-412D-7C14-09C3-4F74D098DDC5}"/>
              </a:ext>
            </a:extLst>
          </p:cNvPr>
          <p:cNvSpPr>
            <a:spLocks noGrp="1"/>
          </p:cNvSpPr>
          <p:nvPr>
            <p:ph type="title"/>
          </p:nvPr>
        </p:nvSpPr>
        <p:spPr>
          <a:xfrm>
            <a:off x="238848" y="149886"/>
            <a:ext cx="8374062" cy="633413"/>
          </a:xfrm>
        </p:spPr>
        <p:txBody>
          <a:bodyPr/>
          <a:lstStyle/>
          <a:p>
            <a:r>
              <a:rPr lang="en-US" sz="2800">
                <a:solidFill>
                  <a:srgbClr val="01A490"/>
                </a:solidFill>
              </a:rPr>
              <a:t>Looking ahead &amp; What we Explored</a:t>
            </a:r>
            <a:endParaRPr lang="en-US" sz="2800">
              <a:solidFill>
                <a:srgbClr val="01A490"/>
              </a:solidFill>
              <a:ea typeface="Verdana"/>
            </a:endParaRPr>
          </a:p>
        </p:txBody>
      </p:sp>
      <p:sp>
        <p:nvSpPr>
          <p:cNvPr id="3" name="Content Placeholder 2">
            <a:extLst>
              <a:ext uri="{FF2B5EF4-FFF2-40B4-BE49-F238E27FC236}">
                <a16:creationId xmlns:a16="http://schemas.microsoft.com/office/drawing/2014/main" id="{9C229A7F-7D91-2961-C54F-4A66F3E65DE1}"/>
              </a:ext>
            </a:extLst>
          </p:cNvPr>
          <p:cNvSpPr>
            <a:spLocks noGrp="1"/>
          </p:cNvSpPr>
          <p:nvPr>
            <p:ph idx="1"/>
          </p:nvPr>
        </p:nvSpPr>
        <p:spPr>
          <a:xfrm>
            <a:off x="323455" y="783299"/>
            <a:ext cx="8494243" cy="3583182"/>
          </a:xfrm>
        </p:spPr>
        <p:txBody>
          <a:bodyPr/>
          <a:lstStyle/>
          <a:p>
            <a:r>
              <a:rPr lang="en-US" sz="1500" b="1">
                <a:solidFill>
                  <a:srgbClr val="464847"/>
                </a:solidFill>
                <a:ea typeface="Verdana"/>
              </a:rPr>
              <a:t>Drivers and Signals of Change shaping the future of our communities:</a:t>
            </a:r>
            <a:endParaRPr lang="en-US" sz="1500">
              <a:solidFill>
                <a:srgbClr val="464847"/>
              </a:solidFill>
              <a:ea typeface="Verdana"/>
            </a:endParaRPr>
          </a:p>
          <a:p>
            <a:pPr marL="805963" lvl="2" indent="-285750">
              <a:spcBef>
                <a:spcPts val="400"/>
              </a:spcBef>
              <a:buFont typeface="Verdana" panose="020B0604030504040204" pitchFamily="34" charset="0"/>
              <a:buChar char="»"/>
            </a:pPr>
            <a:r>
              <a:rPr lang="en-US" sz="1500">
                <a:solidFill>
                  <a:srgbClr val="464847"/>
                </a:solidFill>
                <a:ea typeface="Verdana"/>
              </a:rPr>
              <a:t>Growing loneliness and social isolation</a:t>
            </a:r>
          </a:p>
          <a:p>
            <a:pPr marL="805963" lvl="2" indent="-285750">
              <a:spcBef>
                <a:spcPts val="400"/>
              </a:spcBef>
              <a:buFont typeface="Verdana" panose="020B0604030504040204" pitchFamily="34" charset="0"/>
              <a:buChar char="»"/>
            </a:pPr>
            <a:r>
              <a:rPr lang="en-US" sz="1500">
                <a:solidFill>
                  <a:srgbClr val="464847"/>
                </a:solidFill>
                <a:ea typeface="Verdana"/>
              </a:rPr>
              <a:t>Increasing mental and behavioral health needs</a:t>
            </a:r>
          </a:p>
          <a:p>
            <a:pPr marL="805963" lvl="2" indent="-285750">
              <a:spcBef>
                <a:spcPts val="400"/>
              </a:spcBef>
              <a:buFont typeface="Verdana" panose="020B0604030504040204" pitchFamily="34" charset="0"/>
              <a:buChar char="»"/>
            </a:pPr>
            <a:r>
              <a:rPr lang="en-US" sz="1500">
                <a:solidFill>
                  <a:srgbClr val="464847"/>
                </a:solidFill>
                <a:ea typeface="Verdana"/>
              </a:rPr>
              <a:t>Changing family and caregiving dynamics</a:t>
            </a:r>
          </a:p>
          <a:p>
            <a:pPr marL="805963" lvl="2" indent="-285750">
              <a:spcBef>
                <a:spcPts val="400"/>
              </a:spcBef>
              <a:buFont typeface="Verdana" panose="020B0604030504040204" pitchFamily="34" charset="0"/>
              <a:buChar char="»"/>
            </a:pPr>
            <a:r>
              <a:rPr lang="en-US" sz="1500">
                <a:solidFill>
                  <a:srgbClr val="464847"/>
                </a:solidFill>
                <a:ea typeface="Verdana"/>
              </a:rPr>
              <a:t>Workforce shortages and shifting employment patterns</a:t>
            </a:r>
          </a:p>
          <a:p>
            <a:pPr marL="805963" lvl="2" indent="-285750">
              <a:spcBef>
                <a:spcPts val="400"/>
              </a:spcBef>
              <a:buFont typeface="Verdana" panose="020B0604030504040204" pitchFamily="34" charset="0"/>
              <a:buChar char="»"/>
            </a:pPr>
            <a:r>
              <a:rPr lang="en-US" sz="1500">
                <a:solidFill>
                  <a:srgbClr val="464847"/>
                </a:solidFill>
                <a:ea typeface="Verdana"/>
              </a:rPr>
              <a:t>Rising chronic disease and health inequities</a:t>
            </a:r>
          </a:p>
          <a:p>
            <a:pPr marL="805963" lvl="2" indent="-285750">
              <a:spcBef>
                <a:spcPts val="400"/>
              </a:spcBef>
              <a:buFont typeface="Verdana" panose="020B0604030504040204" pitchFamily="34" charset="0"/>
              <a:buChar char="»"/>
            </a:pPr>
            <a:r>
              <a:rPr lang="en-US" sz="1500">
                <a:solidFill>
                  <a:srgbClr val="464847"/>
                </a:solidFill>
                <a:ea typeface="Verdana"/>
              </a:rPr>
              <a:t>Rapid technological advancement and digital expectations</a:t>
            </a:r>
          </a:p>
          <a:p>
            <a:pPr marL="805963" lvl="2" indent="-285750">
              <a:spcBef>
                <a:spcPts val="400"/>
              </a:spcBef>
              <a:buFont typeface="Verdana" panose="020B0604030504040204" pitchFamily="34" charset="0"/>
              <a:buChar char="»"/>
            </a:pPr>
            <a:r>
              <a:rPr lang="en-US" sz="1500">
                <a:solidFill>
                  <a:srgbClr val="464847"/>
                </a:solidFill>
                <a:ea typeface="Verdana"/>
              </a:rPr>
              <a:t>Greater demand for belonging, connection and community trust</a:t>
            </a:r>
          </a:p>
          <a:p>
            <a:pPr marL="805963" lvl="2" indent="-285750">
              <a:spcBef>
                <a:spcPts val="400"/>
              </a:spcBef>
              <a:buFont typeface="Verdana" panose="020B0604030504040204" pitchFamily="34" charset="0"/>
              <a:buChar char="»"/>
            </a:pPr>
            <a:r>
              <a:rPr lang="en-US" sz="1500">
                <a:solidFill>
                  <a:srgbClr val="464847"/>
                </a:solidFill>
                <a:ea typeface="Verdana"/>
              </a:rPr>
              <a:t>The need for affordable, accessible youth development opportunities</a:t>
            </a:r>
          </a:p>
          <a:p>
            <a:pPr>
              <a:spcBef>
                <a:spcPts val="600"/>
              </a:spcBef>
            </a:pPr>
            <a:endParaRPr lang="en-US" sz="1500" b="1">
              <a:solidFill>
                <a:srgbClr val="464847"/>
              </a:solidFill>
              <a:ea typeface="Verdana"/>
            </a:endParaRPr>
          </a:p>
          <a:p>
            <a:pPr>
              <a:spcBef>
                <a:spcPts val="600"/>
              </a:spcBef>
            </a:pPr>
            <a:r>
              <a:rPr lang="en-US" sz="1500" b="1">
                <a:solidFill>
                  <a:srgbClr val="464847"/>
                </a:solidFill>
                <a:ea typeface="Verdana"/>
              </a:rPr>
              <a:t>Key Question:</a:t>
            </a:r>
            <a:endParaRPr lang="en-US" sz="1500">
              <a:solidFill>
                <a:srgbClr val="464847"/>
              </a:solidFill>
              <a:ea typeface="Verdana"/>
            </a:endParaRPr>
          </a:p>
          <a:p>
            <a:pPr algn="ctr">
              <a:spcBef>
                <a:spcPts val="600"/>
              </a:spcBef>
            </a:pPr>
            <a:r>
              <a:rPr lang="en-US" sz="1500" b="1">
                <a:solidFill>
                  <a:srgbClr val="01A490"/>
                </a:solidFill>
                <a:ea typeface="Verdana"/>
              </a:rPr>
              <a:t>What will our communities need from YGBW five to ten years from now?</a:t>
            </a:r>
          </a:p>
          <a:p>
            <a:endParaRPr lang="en-US" sz="1500">
              <a:solidFill>
                <a:srgbClr val="01A490"/>
              </a:solidFill>
              <a:ea typeface="Verdana"/>
              <a:sym typeface="Wingdings"/>
            </a:endParaRPr>
          </a:p>
          <a:p>
            <a:endParaRPr lang="en-US" sz="1500">
              <a:solidFill>
                <a:srgbClr val="01A490"/>
              </a:solidFill>
              <a:ea typeface="Verdana"/>
            </a:endParaRPr>
          </a:p>
          <a:p>
            <a:endParaRPr lang="en-US" sz="1500">
              <a:solidFill>
                <a:schemeClr val="accent6"/>
              </a:solidFill>
              <a:ea typeface="Verdana"/>
            </a:endParaRPr>
          </a:p>
        </p:txBody>
      </p:sp>
      <p:sp>
        <p:nvSpPr>
          <p:cNvPr id="4" name="Slide Number Placeholder 3">
            <a:extLst>
              <a:ext uri="{FF2B5EF4-FFF2-40B4-BE49-F238E27FC236}">
                <a16:creationId xmlns:a16="http://schemas.microsoft.com/office/drawing/2014/main" id="{CA173701-771B-D297-1A53-405BF6DBF804}"/>
              </a:ext>
            </a:extLst>
          </p:cNvPr>
          <p:cNvSpPr>
            <a:spLocks noGrp="1"/>
          </p:cNvSpPr>
          <p:nvPr>
            <p:ph type="sldNum" sz="quarter" idx="4"/>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00698937-BEDD-4EFF-AC3E-111CFE5685E0}" type="slidenum">
              <a:rPr kumimoji="0" lang="en-US" sz="900" b="0" i="0" u="none" strike="noStrike" kern="1200" cap="none" spc="0" normalizeH="0" baseline="0" noProof="0" smtClean="0">
                <a:ln>
                  <a:noFill/>
                </a:ln>
                <a:solidFill>
                  <a:srgbClr val="FFFFFF"/>
                </a:solidFill>
                <a:effectLst/>
                <a:uLnTx/>
                <a:uFillTx/>
                <a:latin typeface="Verdana" pitchFamily="64" charset="0"/>
                <a:ea typeface="ＭＳ Ｐゴシック" pitchFamily="64" charset="-128"/>
              </a:rPr>
              <a:pPr marL="0" marR="0" lvl="0" indent="0" algn="r" defTabSz="914400" rtl="0" eaLnBrk="0" fontAlgn="base" latinLnBrk="0" hangingPunct="0">
                <a:lnSpc>
                  <a:spcPct val="100000"/>
                </a:lnSpc>
                <a:spcBef>
                  <a:spcPct val="0"/>
                </a:spcBef>
                <a:spcAft>
                  <a:spcPct val="0"/>
                </a:spcAft>
                <a:buClrTx/>
                <a:buSzTx/>
                <a:buFontTx/>
                <a:buNone/>
                <a:tabLst/>
                <a:defRPr/>
              </a:pPr>
              <a:t>19</a:t>
            </a:fld>
            <a:endParaRPr kumimoji="0" lang="en-US" sz="900" b="0" i="0" u="none" strike="noStrike" kern="1200" cap="none" spc="0" normalizeH="0" baseline="0" noProof="0">
              <a:ln>
                <a:noFill/>
              </a:ln>
              <a:solidFill>
                <a:srgbClr val="FFFFFF"/>
              </a:solidFill>
              <a:effectLst/>
              <a:uLnTx/>
              <a:uFillTx/>
              <a:latin typeface="Verdana" pitchFamily="64" charset="0"/>
              <a:ea typeface="ＭＳ Ｐゴシック" pitchFamily="64" charset="-128"/>
            </a:endParaRPr>
          </a:p>
        </p:txBody>
      </p:sp>
    </p:spTree>
    <p:extLst>
      <p:ext uri="{BB962C8B-B14F-4D97-AF65-F5344CB8AC3E}">
        <p14:creationId xmlns:p14="http://schemas.microsoft.com/office/powerpoint/2010/main" val="36107629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D62ACE-64CE-136D-D1E6-4AAAD7270861}"/>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09BCD01-78B0-B9BA-A72B-B4D65B3D0B3F}"/>
              </a:ext>
            </a:extLst>
          </p:cNvPr>
          <p:cNvPicPr>
            <a:picLocks noGrp="1" noRot="1" noChangeAspect="1" noMove="1" noResize="1" noEditPoints="1" noAdjustHandles="1" noChangeArrowheads="1" noChangeShapeType="1" noCrop="1"/>
          </p:cNvPicPr>
          <p:nvPr/>
        </p:nvPicPr>
        <p:blipFill>
          <a:blip r:embed="rId3"/>
          <a:srcRect/>
          <a:stretch/>
        </p:blipFill>
        <p:spPr>
          <a:xfrm>
            <a:off x="0" y="2680"/>
            <a:ext cx="9134472" cy="5138140"/>
          </a:xfrm>
          <a:prstGeom prst="rect">
            <a:avLst/>
          </a:prstGeom>
        </p:spPr>
      </p:pic>
      <p:sp>
        <p:nvSpPr>
          <p:cNvPr id="2" name="Title 1">
            <a:extLst>
              <a:ext uri="{FF2B5EF4-FFF2-40B4-BE49-F238E27FC236}">
                <a16:creationId xmlns:a16="http://schemas.microsoft.com/office/drawing/2014/main" id="{A067116A-722F-BF88-C3D5-DD4FBA1C36F1}"/>
              </a:ext>
            </a:extLst>
          </p:cNvPr>
          <p:cNvSpPr>
            <a:spLocks noGrp="1"/>
          </p:cNvSpPr>
          <p:nvPr>
            <p:ph type="title"/>
          </p:nvPr>
        </p:nvSpPr>
        <p:spPr>
          <a:xfrm>
            <a:off x="238848" y="195799"/>
            <a:ext cx="8374062" cy="633413"/>
          </a:xfrm>
        </p:spPr>
        <p:txBody>
          <a:bodyPr/>
          <a:lstStyle/>
          <a:p>
            <a:r>
              <a:rPr lang="en-US" sz="2250">
                <a:solidFill>
                  <a:srgbClr val="01A490"/>
                </a:solidFill>
              </a:rPr>
              <a:t>strategic foresight changed our planning</a:t>
            </a:r>
            <a:endParaRPr lang="en-US" sz="2250">
              <a:solidFill>
                <a:srgbClr val="01A490"/>
              </a:solidFill>
              <a:ea typeface="Verdana"/>
            </a:endParaRPr>
          </a:p>
        </p:txBody>
      </p:sp>
      <p:sp>
        <p:nvSpPr>
          <p:cNvPr id="3" name="Content Placeholder 2">
            <a:extLst>
              <a:ext uri="{FF2B5EF4-FFF2-40B4-BE49-F238E27FC236}">
                <a16:creationId xmlns:a16="http://schemas.microsoft.com/office/drawing/2014/main" id="{455ED91E-1197-FC14-A37E-AD9115F2396A}"/>
              </a:ext>
            </a:extLst>
          </p:cNvPr>
          <p:cNvSpPr>
            <a:spLocks noGrp="1"/>
          </p:cNvSpPr>
          <p:nvPr>
            <p:ph idx="1"/>
          </p:nvPr>
        </p:nvSpPr>
        <p:spPr>
          <a:xfrm>
            <a:off x="341836" y="893061"/>
            <a:ext cx="8360839" cy="3357377"/>
          </a:xfrm>
        </p:spPr>
        <p:txBody>
          <a:bodyPr/>
          <a:lstStyle/>
          <a:p>
            <a:r>
              <a:rPr lang="en-US" sz="1500">
                <a:solidFill>
                  <a:srgbClr val="464847"/>
                </a:solidFill>
                <a:ea typeface="Verdana"/>
              </a:rPr>
              <a:t>We moved from </a:t>
            </a:r>
            <a:r>
              <a:rPr lang="en-US" sz="1500" b="1">
                <a:solidFill>
                  <a:srgbClr val="464847"/>
                </a:solidFill>
                <a:ea typeface="Verdana"/>
              </a:rPr>
              <a:t>Reactive to Proactive</a:t>
            </a:r>
            <a:r>
              <a:rPr lang="en-US" sz="1500">
                <a:solidFill>
                  <a:srgbClr val="464847"/>
                </a:solidFill>
                <a:ea typeface="Verdana"/>
              </a:rPr>
              <a:t>:</a:t>
            </a:r>
          </a:p>
          <a:p>
            <a:pPr marL="285750" indent="-285750">
              <a:buFont typeface="Verdana" panose="020B0604030504040204" pitchFamily="34" charset="0"/>
              <a:buChar char="»"/>
            </a:pPr>
            <a:r>
              <a:rPr lang="en-US" sz="1500" b="1">
                <a:solidFill>
                  <a:srgbClr val="464847"/>
                </a:solidFill>
                <a:ea typeface="Verdana"/>
              </a:rPr>
              <a:t>Traditional Planning </a:t>
            </a:r>
            <a:r>
              <a:rPr lang="en-US" sz="1500">
                <a:solidFill>
                  <a:srgbClr val="464847"/>
                </a:solidFill>
                <a:ea typeface="Verdana"/>
              </a:rPr>
              <a:t>focused on current challenges, relied heavily on historical performance and assumed that the future would look similar to today.</a:t>
            </a:r>
          </a:p>
          <a:p>
            <a:pPr marL="285750" indent="-285750">
              <a:buFont typeface="Verdana" panose="020B0604030504040204" pitchFamily="34" charset="0"/>
              <a:buChar char="»"/>
            </a:pPr>
            <a:r>
              <a:rPr lang="en-US" sz="1500" b="1">
                <a:solidFill>
                  <a:srgbClr val="464847"/>
                </a:solidFill>
                <a:ea typeface="Verdana"/>
              </a:rPr>
              <a:t>Strategic Foresight </a:t>
            </a:r>
            <a:r>
              <a:rPr lang="en-US" sz="1500">
                <a:solidFill>
                  <a:srgbClr val="464847"/>
                </a:solidFill>
                <a:ea typeface="Verdana"/>
              </a:rPr>
              <a:t>scanned for emerging trends and future opportunities, challenged our assumptions, explored multiple future scenarios, identified risks and opportunities before they became urgent and helped us build organizational resiliency and adaptability.</a:t>
            </a:r>
            <a:endParaRPr lang="en-US" sz="1500">
              <a:solidFill>
                <a:srgbClr val="464847"/>
              </a:solidFill>
            </a:endParaRPr>
          </a:p>
          <a:p>
            <a:endParaRPr lang="en-US" sz="1500" b="1">
              <a:solidFill>
                <a:srgbClr val="464847"/>
              </a:solidFill>
              <a:ea typeface="Verdana"/>
            </a:endParaRPr>
          </a:p>
          <a:p>
            <a:r>
              <a:rPr lang="en-US" sz="1500" b="1">
                <a:solidFill>
                  <a:srgbClr val="464847"/>
                </a:solidFill>
                <a:ea typeface="Verdana"/>
              </a:rPr>
              <a:t>Mindset Shift:</a:t>
            </a:r>
            <a:endParaRPr lang="en-US" sz="1500">
              <a:solidFill>
                <a:srgbClr val="464847"/>
              </a:solidFill>
              <a:ea typeface="Verdana"/>
            </a:endParaRPr>
          </a:p>
          <a:p>
            <a:pPr algn="ctr"/>
            <a:r>
              <a:rPr lang="en-US" sz="1500" b="1">
                <a:solidFill>
                  <a:srgbClr val="01A490"/>
                </a:solidFill>
                <a:ea typeface="Verdana"/>
              </a:rPr>
              <a:t>From “What should we do next?” to “What future should we be preparing for?”</a:t>
            </a:r>
          </a:p>
          <a:p>
            <a:endParaRPr lang="en-US" sz="1500">
              <a:solidFill>
                <a:schemeClr val="accent6"/>
              </a:solidFill>
              <a:ea typeface="Verdana"/>
            </a:endParaRPr>
          </a:p>
          <a:p>
            <a:endParaRPr lang="en-US" sz="1500">
              <a:solidFill>
                <a:schemeClr val="accent6"/>
              </a:solidFill>
              <a:ea typeface="Verdana"/>
            </a:endParaRPr>
          </a:p>
          <a:p>
            <a:endParaRPr lang="en-US" sz="1500">
              <a:solidFill>
                <a:schemeClr val="accent6"/>
              </a:solidFill>
              <a:ea typeface="Verdana"/>
            </a:endParaRPr>
          </a:p>
        </p:txBody>
      </p:sp>
      <p:sp>
        <p:nvSpPr>
          <p:cNvPr id="4" name="Slide Number Placeholder 3">
            <a:extLst>
              <a:ext uri="{FF2B5EF4-FFF2-40B4-BE49-F238E27FC236}">
                <a16:creationId xmlns:a16="http://schemas.microsoft.com/office/drawing/2014/main" id="{2EFD6073-EC23-1EDB-FC8D-4B2E3C90CC25}"/>
              </a:ext>
            </a:extLst>
          </p:cNvPr>
          <p:cNvSpPr>
            <a:spLocks noGrp="1"/>
          </p:cNvSpPr>
          <p:nvPr>
            <p:ph type="sldNum" sz="quarter" idx="4"/>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00698937-BEDD-4EFF-AC3E-111CFE5685E0}" type="slidenum">
              <a:rPr kumimoji="0" lang="en-US" sz="900" b="0" i="0" u="none" strike="noStrike" kern="1200" cap="none" spc="0" normalizeH="0" baseline="0" noProof="0" smtClean="0">
                <a:ln>
                  <a:noFill/>
                </a:ln>
                <a:solidFill>
                  <a:srgbClr val="FFFFFF"/>
                </a:solidFill>
                <a:effectLst/>
                <a:uLnTx/>
                <a:uFillTx/>
                <a:latin typeface="Verdana" pitchFamily="64" charset="0"/>
                <a:ea typeface="ＭＳ Ｐゴシック" pitchFamily="64" charset="-128"/>
              </a:rPr>
              <a:pPr marL="0" marR="0" lvl="0" indent="0" algn="r" defTabSz="914400" rtl="0" eaLnBrk="0" fontAlgn="base" latinLnBrk="0" hangingPunct="0">
                <a:lnSpc>
                  <a:spcPct val="100000"/>
                </a:lnSpc>
                <a:spcBef>
                  <a:spcPct val="0"/>
                </a:spcBef>
                <a:spcAft>
                  <a:spcPct val="0"/>
                </a:spcAft>
                <a:buClrTx/>
                <a:buSzTx/>
                <a:buFontTx/>
                <a:buNone/>
                <a:tabLst/>
                <a:defRPr/>
              </a:pPr>
              <a:t>20</a:t>
            </a:fld>
            <a:endParaRPr kumimoji="0" lang="en-US" sz="900" b="0" i="0" u="none" strike="noStrike" kern="1200" cap="none" spc="0" normalizeH="0" baseline="0" noProof="0">
              <a:ln>
                <a:noFill/>
              </a:ln>
              <a:solidFill>
                <a:srgbClr val="FFFFFF"/>
              </a:solidFill>
              <a:effectLst/>
              <a:uLnTx/>
              <a:uFillTx/>
              <a:latin typeface="Verdana" pitchFamily="64" charset="0"/>
              <a:ea typeface="ＭＳ Ｐゴシック" pitchFamily="64" charset="-128"/>
            </a:endParaRPr>
          </a:p>
        </p:txBody>
      </p:sp>
    </p:spTree>
    <p:extLst>
      <p:ext uri="{BB962C8B-B14F-4D97-AF65-F5344CB8AC3E}">
        <p14:creationId xmlns:p14="http://schemas.microsoft.com/office/powerpoint/2010/main" val="30998001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F15CA-980F-8F01-27A6-C9F618965AAD}"/>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1C2B03F2-43C0-653A-7568-B63B57766DD3}"/>
              </a:ext>
            </a:extLst>
          </p:cNvPr>
          <p:cNvPicPr>
            <a:picLocks noGrp="1" noRot="1" noChangeAspect="1" noMove="1" noResize="1" noEditPoints="1" noAdjustHandles="1" noChangeArrowheads="1" noChangeShapeType="1" noCrop="1"/>
          </p:cNvPicPr>
          <p:nvPr/>
        </p:nvPicPr>
        <p:blipFill>
          <a:blip r:embed="rId2"/>
          <a:srcRect/>
          <a:stretch/>
        </p:blipFill>
        <p:spPr>
          <a:xfrm>
            <a:off x="0" y="2680"/>
            <a:ext cx="9134472" cy="5138140"/>
          </a:xfrm>
          <a:prstGeom prst="rect">
            <a:avLst/>
          </a:prstGeom>
        </p:spPr>
      </p:pic>
      <p:sp>
        <p:nvSpPr>
          <p:cNvPr id="2" name="Title 1">
            <a:extLst>
              <a:ext uri="{FF2B5EF4-FFF2-40B4-BE49-F238E27FC236}">
                <a16:creationId xmlns:a16="http://schemas.microsoft.com/office/drawing/2014/main" id="{21801133-5E1C-EEC8-AE71-071F3310107E}"/>
              </a:ext>
            </a:extLst>
          </p:cNvPr>
          <p:cNvSpPr>
            <a:spLocks noGrp="1"/>
          </p:cNvSpPr>
          <p:nvPr>
            <p:ph type="title"/>
          </p:nvPr>
        </p:nvSpPr>
        <p:spPr>
          <a:xfrm>
            <a:off x="238848" y="217014"/>
            <a:ext cx="8374062" cy="633413"/>
          </a:xfrm>
        </p:spPr>
        <p:txBody>
          <a:bodyPr/>
          <a:lstStyle/>
          <a:p>
            <a:r>
              <a:rPr lang="en-US" sz="2000">
                <a:solidFill>
                  <a:srgbClr val="01A490"/>
                </a:solidFill>
                <a:ea typeface="Verdana"/>
              </a:rPr>
              <a:t>Strategic foresight shaped our four priorities</a:t>
            </a:r>
          </a:p>
        </p:txBody>
      </p:sp>
      <p:sp>
        <p:nvSpPr>
          <p:cNvPr id="3" name="Content Placeholder 2">
            <a:extLst>
              <a:ext uri="{FF2B5EF4-FFF2-40B4-BE49-F238E27FC236}">
                <a16:creationId xmlns:a16="http://schemas.microsoft.com/office/drawing/2014/main" id="{891B354B-0502-B7C6-0F9F-7155C6C57C6E}"/>
              </a:ext>
            </a:extLst>
          </p:cNvPr>
          <p:cNvSpPr>
            <a:spLocks noGrp="1"/>
          </p:cNvSpPr>
          <p:nvPr>
            <p:ph idx="1"/>
          </p:nvPr>
        </p:nvSpPr>
        <p:spPr>
          <a:xfrm>
            <a:off x="311151" y="850427"/>
            <a:ext cx="8374062" cy="3240164"/>
          </a:xfrm>
        </p:spPr>
        <p:txBody>
          <a:bodyPr/>
          <a:lstStyle/>
          <a:p>
            <a:pPr marL="342900" indent="-342900">
              <a:spcBef>
                <a:spcPts val="600"/>
              </a:spcBef>
              <a:buFont typeface="+mj-lt"/>
              <a:buAutoNum type="arabicPeriod"/>
            </a:pPr>
            <a:r>
              <a:rPr lang="en-US" sz="1500" b="1">
                <a:solidFill>
                  <a:srgbClr val="20BDBE"/>
                </a:solidFill>
                <a:ea typeface="Verdana"/>
              </a:rPr>
              <a:t>Expand Reach &amp; Belonging for All</a:t>
            </a:r>
            <a:endParaRPr lang="en-US" sz="1500">
              <a:solidFill>
                <a:srgbClr val="20BDBE"/>
              </a:solidFill>
              <a:ea typeface="Verdana"/>
            </a:endParaRPr>
          </a:p>
          <a:p>
            <a:pPr marL="863113" lvl="2" indent="-342900">
              <a:spcBef>
                <a:spcPts val="600"/>
              </a:spcBef>
              <a:buFont typeface="Verdana" panose="020B0604030504040204" pitchFamily="34" charset="0"/>
              <a:buChar char="»"/>
            </a:pPr>
            <a:r>
              <a:rPr lang="en-US" sz="1500">
                <a:solidFill>
                  <a:srgbClr val="464847"/>
                </a:solidFill>
                <a:ea typeface="Verdana"/>
              </a:rPr>
              <a:t>Creating inclusive spaces where everyone feels connected and supported.</a:t>
            </a:r>
          </a:p>
          <a:p>
            <a:pPr marL="342900" indent="-342900">
              <a:spcBef>
                <a:spcPts val="1200"/>
              </a:spcBef>
              <a:buFont typeface="+mj-lt"/>
              <a:buAutoNum type="arabicPeriod"/>
            </a:pPr>
            <a:r>
              <a:rPr lang="en-US" sz="1500" b="1">
                <a:solidFill>
                  <a:srgbClr val="006B6B"/>
                </a:solidFill>
                <a:ea typeface="Verdana"/>
              </a:rPr>
              <a:t>Develop the Next Generation</a:t>
            </a:r>
            <a:endParaRPr lang="en-US" sz="1500">
              <a:solidFill>
                <a:srgbClr val="006B6B"/>
              </a:solidFill>
              <a:ea typeface="Verdana"/>
            </a:endParaRPr>
          </a:p>
          <a:p>
            <a:pPr marL="863113" lvl="2" indent="-342900">
              <a:spcBef>
                <a:spcPts val="600"/>
              </a:spcBef>
              <a:buFont typeface="Verdana" panose="020B0604030504040204" pitchFamily="34" charset="0"/>
              <a:buChar char="»"/>
            </a:pPr>
            <a:r>
              <a:rPr lang="en-US" sz="1500">
                <a:solidFill>
                  <a:srgbClr val="464847"/>
                </a:solidFill>
                <a:ea typeface="Verdana"/>
              </a:rPr>
              <a:t>Preparing youth with the skills, resilience, and opportunities needed to thrive.</a:t>
            </a:r>
          </a:p>
          <a:p>
            <a:pPr marL="342900" indent="-342900">
              <a:spcBef>
                <a:spcPts val="1200"/>
              </a:spcBef>
              <a:buFont typeface="+mj-lt"/>
              <a:buAutoNum type="arabicPeriod"/>
            </a:pPr>
            <a:r>
              <a:rPr lang="en-US" sz="1500" b="1">
                <a:solidFill>
                  <a:srgbClr val="0089D0"/>
                </a:solidFill>
                <a:ea typeface="Verdana"/>
              </a:rPr>
              <a:t>Partner in Community Health</a:t>
            </a:r>
            <a:endParaRPr lang="en-US" sz="1500">
              <a:solidFill>
                <a:srgbClr val="0089D0"/>
              </a:solidFill>
              <a:ea typeface="Verdana"/>
            </a:endParaRPr>
          </a:p>
          <a:p>
            <a:pPr marL="863113" lvl="2" indent="-342900">
              <a:spcBef>
                <a:spcPts val="600"/>
              </a:spcBef>
              <a:buFont typeface="Verdana" panose="020B0604030504040204" pitchFamily="34" charset="0"/>
              <a:buChar char="»"/>
            </a:pPr>
            <a:r>
              <a:rPr lang="en-US" sz="1500">
                <a:solidFill>
                  <a:srgbClr val="464847"/>
                </a:solidFill>
                <a:ea typeface="Verdana"/>
              </a:rPr>
              <a:t>Addressing physical, mental, and social well-being through partnerships and innovation.</a:t>
            </a:r>
            <a:endParaRPr lang="en-US" sz="1500" b="1">
              <a:solidFill>
                <a:srgbClr val="464847"/>
              </a:solidFill>
              <a:ea typeface="Verdana"/>
            </a:endParaRPr>
          </a:p>
          <a:p>
            <a:pPr marL="342900" indent="-342900">
              <a:spcBef>
                <a:spcPts val="1200"/>
              </a:spcBef>
              <a:buFont typeface="+mj-lt"/>
              <a:buAutoNum type="arabicPeriod"/>
            </a:pPr>
            <a:r>
              <a:rPr lang="en-US" sz="1500" b="1">
                <a:solidFill>
                  <a:srgbClr val="00AEEF"/>
                </a:solidFill>
                <a:ea typeface="Verdana"/>
              </a:rPr>
              <a:t>Drive Sustainability Through Mission-Aligned Growth</a:t>
            </a:r>
            <a:endParaRPr lang="en-US" sz="1500">
              <a:solidFill>
                <a:srgbClr val="00AEEF"/>
              </a:solidFill>
              <a:ea typeface="Verdana"/>
            </a:endParaRPr>
          </a:p>
          <a:p>
            <a:pPr marL="863113" lvl="2" indent="-342900">
              <a:spcBef>
                <a:spcPts val="600"/>
              </a:spcBef>
              <a:buFont typeface="Verdana" panose="020B0604030504040204" pitchFamily="34" charset="0"/>
              <a:buChar char="»"/>
            </a:pPr>
            <a:r>
              <a:rPr lang="en-US" sz="1500">
                <a:solidFill>
                  <a:srgbClr val="464847"/>
                </a:solidFill>
                <a:ea typeface="Verdana"/>
              </a:rPr>
              <a:t>Building organizational capacity, agility, and long-term sustainability.</a:t>
            </a:r>
          </a:p>
          <a:p>
            <a:pPr>
              <a:spcBef>
                <a:spcPts val="600"/>
              </a:spcBef>
            </a:pPr>
            <a:endParaRPr lang="en-US" sz="1500">
              <a:solidFill>
                <a:schemeClr val="accent6"/>
              </a:solidFill>
              <a:ea typeface="Verdana"/>
            </a:endParaRPr>
          </a:p>
          <a:p>
            <a:endParaRPr lang="en-US" sz="1500">
              <a:solidFill>
                <a:schemeClr val="accent6"/>
              </a:solidFill>
              <a:ea typeface="Verdana"/>
            </a:endParaRPr>
          </a:p>
          <a:p>
            <a:endParaRPr lang="en-US" sz="1500">
              <a:solidFill>
                <a:schemeClr val="accent6"/>
              </a:solidFill>
              <a:ea typeface="Verdana"/>
            </a:endParaRPr>
          </a:p>
        </p:txBody>
      </p:sp>
      <p:sp>
        <p:nvSpPr>
          <p:cNvPr id="4" name="Slide Number Placeholder 3">
            <a:extLst>
              <a:ext uri="{FF2B5EF4-FFF2-40B4-BE49-F238E27FC236}">
                <a16:creationId xmlns:a16="http://schemas.microsoft.com/office/drawing/2014/main" id="{D12318D0-1286-6F67-E733-B10409BD4F7A}"/>
              </a:ext>
            </a:extLst>
          </p:cNvPr>
          <p:cNvSpPr>
            <a:spLocks noGrp="1"/>
          </p:cNvSpPr>
          <p:nvPr>
            <p:ph type="sldNum" sz="quarter" idx="4"/>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00698937-BEDD-4EFF-AC3E-111CFE5685E0}" type="slidenum">
              <a:rPr kumimoji="0" lang="en-US" sz="900" b="0" i="0" u="none" strike="noStrike" kern="1200" cap="none" spc="0" normalizeH="0" baseline="0" noProof="0" smtClean="0">
                <a:ln>
                  <a:noFill/>
                </a:ln>
                <a:solidFill>
                  <a:srgbClr val="FFFFFF"/>
                </a:solidFill>
                <a:effectLst/>
                <a:uLnTx/>
                <a:uFillTx/>
                <a:latin typeface="Verdana" pitchFamily="64" charset="0"/>
                <a:ea typeface="ＭＳ Ｐゴシック" pitchFamily="64" charset="-128"/>
              </a:rPr>
              <a:pPr marL="0" marR="0" lvl="0" indent="0" algn="r" defTabSz="914400" rtl="0" eaLnBrk="0" fontAlgn="base" latinLnBrk="0" hangingPunct="0">
                <a:lnSpc>
                  <a:spcPct val="100000"/>
                </a:lnSpc>
                <a:spcBef>
                  <a:spcPct val="0"/>
                </a:spcBef>
                <a:spcAft>
                  <a:spcPct val="0"/>
                </a:spcAft>
                <a:buClrTx/>
                <a:buSzTx/>
                <a:buFontTx/>
                <a:buNone/>
                <a:tabLst/>
                <a:defRPr/>
              </a:pPr>
              <a:t>21</a:t>
            </a:fld>
            <a:endParaRPr kumimoji="0" lang="en-US" sz="900" b="0" i="0" u="none" strike="noStrike" kern="1200" cap="none" spc="0" normalizeH="0" baseline="0" noProof="0">
              <a:ln>
                <a:noFill/>
              </a:ln>
              <a:solidFill>
                <a:srgbClr val="FFFFFF"/>
              </a:solidFill>
              <a:effectLst/>
              <a:uLnTx/>
              <a:uFillTx/>
              <a:latin typeface="Verdana" pitchFamily="64" charset="0"/>
              <a:ea typeface="ＭＳ Ｐゴシック" pitchFamily="64" charset="-128"/>
            </a:endParaRPr>
          </a:p>
        </p:txBody>
      </p:sp>
    </p:spTree>
    <p:extLst>
      <p:ext uri="{BB962C8B-B14F-4D97-AF65-F5344CB8AC3E}">
        <p14:creationId xmlns:p14="http://schemas.microsoft.com/office/powerpoint/2010/main" val="30005379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0E606-1EA7-34FE-21A9-684E5BC0ECBB}"/>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DEF3D735-C9AC-441B-203D-88A68368DCF9}"/>
              </a:ext>
            </a:extLst>
          </p:cNvPr>
          <p:cNvPicPr>
            <a:picLocks noGrp="1" noRot="1" noChangeAspect="1" noMove="1" noResize="1" noEditPoints="1" noAdjustHandles="1" noChangeArrowheads="1" noChangeShapeType="1" noCrop="1"/>
          </p:cNvPicPr>
          <p:nvPr/>
        </p:nvPicPr>
        <p:blipFill>
          <a:blip r:embed="rId2"/>
          <a:srcRect/>
          <a:stretch/>
        </p:blipFill>
        <p:spPr>
          <a:xfrm>
            <a:off x="0" y="2680"/>
            <a:ext cx="9134472" cy="5138140"/>
          </a:xfrm>
          <a:prstGeom prst="rect">
            <a:avLst/>
          </a:prstGeom>
        </p:spPr>
      </p:pic>
      <p:sp>
        <p:nvSpPr>
          <p:cNvPr id="2" name="Title 1">
            <a:extLst>
              <a:ext uri="{FF2B5EF4-FFF2-40B4-BE49-F238E27FC236}">
                <a16:creationId xmlns:a16="http://schemas.microsoft.com/office/drawing/2014/main" id="{4F39A8F4-FF62-F462-C7BD-7E56A02E607D}"/>
              </a:ext>
            </a:extLst>
          </p:cNvPr>
          <p:cNvSpPr>
            <a:spLocks noGrp="1"/>
          </p:cNvSpPr>
          <p:nvPr>
            <p:ph type="title"/>
          </p:nvPr>
        </p:nvSpPr>
        <p:spPr>
          <a:xfrm>
            <a:off x="238848" y="146290"/>
            <a:ext cx="8374062" cy="633413"/>
          </a:xfrm>
        </p:spPr>
        <p:txBody>
          <a:bodyPr/>
          <a:lstStyle/>
          <a:p>
            <a:r>
              <a:rPr lang="en-US" sz="2600">
                <a:solidFill>
                  <a:srgbClr val="01A490"/>
                </a:solidFill>
              </a:rPr>
              <a:t>A strategic plan built for the future</a:t>
            </a:r>
            <a:endParaRPr lang="en-US" sz="2600">
              <a:solidFill>
                <a:srgbClr val="01A490"/>
              </a:solidFill>
              <a:ea typeface="Verdana"/>
            </a:endParaRPr>
          </a:p>
        </p:txBody>
      </p:sp>
      <p:sp>
        <p:nvSpPr>
          <p:cNvPr id="3" name="Content Placeholder 2">
            <a:extLst>
              <a:ext uri="{FF2B5EF4-FFF2-40B4-BE49-F238E27FC236}">
                <a16:creationId xmlns:a16="http://schemas.microsoft.com/office/drawing/2014/main" id="{FCDEB815-E301-61D3-34FE-A3BBBF7B7195}"/>
              </a:ext>
            </a:extLst>
          </p:cNvPr>
          <p:cNvSpPr>
            <a:spLocks noGrp="1"/>
          </p:cNvSpPr>
          <p:nvPr>
            <p:ph idx="1"/>
          </p:nvPr>
        </p:nvSpPr>
        <p:spPr>
          <a:xfrm>
            <a:off x="386816" y="958169"/>
            <a:ext cx="8360839" cy="3227162"/>
          </a:xfrm>
        </p:spPr>
        <p:txBody>
          <a:bodyPr/>
          <a:lstStyle/>
          <a:p>
            <a:r>
              <a:rPr lang="en-US" sz="1500">
                <a:solidFill>
                  <a:srgbClr val="464847"/>
                </a:solidFill>
                <a:ea typeface="Verdana"/>
              </a:rPr>
              <a:t>The Outcome:</a:t>
            </a:r>
          </a:p>
          <a:p>
            <a:pPr marL="285750" indent="-285750">
              <a:buFont typeface="Arial"/>
              <a:buChar char="•"/>
            </a:pPr>
            <a:r>
              <a:rPr lang="en-US" sz="1500">
                <a:solidFill>
                  <a:srgbClr val="464847"/>
                </a:solidFill>
                <a:ea typeface="Verdana"/>
              </a:rPr>
              <a:t>Anticipated future community needs.</a:t>
            </a:r>
          </a:p>
          <a:p>
            <a:pPr marL="285750" indent="-285750">
              <a:buFont typeface="Arial"/>
              <a:buChar char="•"/>
            </a:pPr>
            <a:r>
              <a:rPr lang="en-US" sz="1500">
                <a:solidFill>
                  <a:srgbClr val="464847"/>
                </a:solidFill>
                <a:ea typeface="Verdana"/>
              </a:rPr>
              <a:t>Strengthened our ability to adapt and innovate.</a:t>
            </a:r>
          </a:p>
          <a:p>
            <a:pPr marL="285750" indent="-285750">
              <a:buFont typeface="Arial"/>
              <a:buChar char="•"/>
            </a:pPr>
            <a:r>
              <a:rPr lang="en-US" sz="1500">
                <a:solidFill>
                  <a:srgbClr val="464847"/>
                </a:solidFill>
                <a:ea typeface="Verdana"/>
              </a:rPr>
              <a:t>Aligned mission with emerging opportunities.</a:t>
            </a:r>
          </a:p>
          <a:p>
            <a:pPr marL="285750" indent="-285750">
              <a:buFont typeface="Arial"/>
              <a:buChar char="•"/>
            </a:pPr>
            <a:r>
              <a:rPr lang="en-US" sz="1500">
                <a:solidFill>
                  <a:srgbClr val="464847"/>
                </a:solidFill>
                <a:ea typeface="Verdana"/>
              </a:rPr>
              <a:t>Positioned YGBW for long-term impact and sustainability.</a:t>
            </a:r>
          </a:p>
          <a:p>
            <a:pPr>
              <a:spcBef>
                <a:spcPts val="600"/>
              </a:spcBef>
            </a:pPr>
            <a:endParaRPr lang="en-US" sz="1500" b="1">
              <a:solidFill>
                <a:srgbClr val="464847"/>
              </a:solidFill>
              <a:ea typeface="Verdana"/>
            </a:endParaRPr>
          </a:p>
          <a:p>
            <a:pPr>
              <a:spcBef>
                <a:spcPts val="600"/>
              </a:spcBef>
            </a:pPr>
            <a:r>
              <a:rPr lang="en-US" sz="1500" b="1">
                <a:solidFill>
                  <a:srgbClr val="464847"/>
                </a:solidFill>
                <a:ea typeface="Verdana"/>
              </a:rPr>
              <a:t>Key Takeaway:</a:t>
            </a:r>
            <a:endParaRPr lang="en-US" sz="1500">
              <a:solidFill>
                <a:srgbClr val="464847"/>
              </a:solidFill>
              <a:ea typeface="Verdana"/>
            </a:endParaRPr>
          </a:p>
          <a:p>
            <a:pPr>
              <a:spcBef>
                <a:spcPts val="600"/>
              </a:spcBef>
            </a:pPr>
            <a:r>
              <a:rPr lang="en-US" sz="1500" b="1">
                <a:solidFill>
                  <a:srgbClr val="01A490"/>
                </a:solidFill>
                <a:ea typeface="Verdana"/>
              </a:rPr>
              <a:t>YGBW used Strategic Foresight to move beyond planning for what is known and instead prepare for what is possible; ensuring we remain a trusted, relevant, and impactful community partner for years to come.</a:t>
            </a:r>
          </a:p>
          <a:p>
            <a:endParaRPr lang="en-US" sz="1500" b="1">
              <a:solidFill>
                <a:srgbClr val="01A490"/>
              </a:solidFill>
              <a:ea typeface="Verdana"/>
            </a:endParaRPr>
          </a:p>
          <a:p>
            <a:endParaRPr lang="en-US" sz="1500">
              <a:solidFill>
                <a:schemeClr val="accent6"/>
              </a:solidFill>
              <a:ea typeface="Verdana"/>
            </a:endParaRPr>
          </a:p>
          <a:p>
            <a:endParaRPr lang="en-US" sz="1500">
              <a:solidFill>
                <a:schemeClr val="accent6"/>
              </a:solidFill>
              <a:ea typeface="Verdana"/>
            </a:endParaRPr>
          </a:p>
        </p:txBody>
      </p:sp>
      <p:sp>
        <p:nvSpPr>
          <p:cNvPr id="4" name="Slide Number Placeholder 3">
            <a:extLst>
              <a:ext uri="{FF2B5EF4-FFF2-40B4-BE49-F238E27FC236}">
                <a16:creationId xmlns:a16="http://schemas.microsoft.com/office/drawing/2014/main" id="{E2457DC4-4605-D8E9-0FD0-A9BBD40B76C5}"/>
              </a:ext>
            </a:extLst>
          </p:cNvPr>
          <p:cNvSpPr>
            <a:spLocks noGrp="1"/>
          </p:cNvSpPr>
          <p:nvPr>
            <p:ph type="sldNum" sz="quarter" idx="4"/>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00698937-BEDD-4EFF-AC3E-111CFE5685E0}" type="slidenum">
              <a:rPr kumimoji="0" lang="en-US" sz="900" b="0" i="0" u="none" strike="noStrike" kern="1200" cap="none" spc="0" normalizeH="0" baseline="0" noProof="0" smtClean="0">
                <a:ln>
                  <a:noFill/>
                </a:ln>
                <a:solidFill>
                  <a:srgbClr val="FFFFFF"/>
                </a:solidFill>
                <a:effectLst/>
                <a:uLnTx/>
                <a:uFillTx/>
                <a:latin typeface="Verdana" pitchFamily="64" charset="0"/>
                <a:ea typeface="ＭＳ Ｐゴシック" pitchFamily="64" charset="-128"/>
              </a:rPr>
              <a:pPr marL="0" marR="0" lvl="0" indent="0" algn="r" defTabSz="914400" rtl="0" eaLnBrk="0" fontAlgn="base" latinLnBrk="0" hangingPunct="0">
                <a:lnSpc>
                  <a:spcPct val="100000"/>
                </a:lnSpc>
                <a:spcBef>
                  <a:spcPct val="0"/>
                </a:spcBef>
                <a:spcAft>
                  <a:spcPct val="0"/>
                </a:spcAft>
                <a:buClrTx/>
                <a:buSzTx/>
                <a:buFontTx/>
                <a:buNone/>
                <a:tabLst/>
                <a:defRPr/>
              </a:pPr>
              <a:t>22</a:t>
            </a:fld>
            <a:endParaRPr kumimoji="0" lang="en-US" sz="900" b="0" i="0" u="none" strike="noStrike" kern="1200" cap="none" spc="0" normalizeH="0" baseline="0" noProof="0">
              <a:ln>
                <a:noFill/>
              </a:ln>
              <a:solidFill>
                <a:srgbClr val="FFFFFF"/>
              </a:solidFill>
              <a:effectLst/>
              <a:uLnTx/>
              <a:uFillTx/>
              <a:latin typeface="Verdana" pitchFamily="64" charset="0"/>
              <a:ea typeface="ＭＳ Ｐゴシック" pitchFamily="64" charset="-128"/>
            </a:endParaRPr>
          </a:p>
        </p:txBody>
      </p:sp>
    </p:spTree>
    <p:extLst>
      <p:ext uri="{BB962C8B-B14F-4D97-AF65-F5344CB8AC3E}">
        <p14:creationId xmlns:p14="http://schemas.microsoft.com/office/powerpoint/2010/main" val="31606636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B3F1E-3258-0A3C-08E1-CFEE60AA63B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F93B3E9-DD08-48EF-B030-44E1106BAE6B}"/>
              </a:ext>
            </a:extLst>
          </p:cNvPr>
          <p:cNvPicPr>
            <a:picLocks noGrp="1" noRot="1" noChangeAspect="1" noMove="1" noResize="1" noEditPoints="1" noAdjustHandles="1" noChangeArrowheads="1" noChangeShapeType="1" noCrop="1"/>
          </p:cNvPicPr>
          <p:nvPr/>
        </p:nvPicPr>
        <p:blipFill>
          <a:blip r:embed="rId3"/>
          <a:srcRect/>
          <a:stretch/>
        </p:blipFill>
        <p:spPr>
          <a:xfrm>
            <a:off x="4764" y="2680"/>
            <a:ext cx="9139233" cy="5140819"/>
          </a:xfrm>
          <a:prstGeom prst="rect">
            <a:avLst/>
          </a:prstGeom>
        </p:spPr>
      </p:pic>
      <p:sp>
        <p:nvSpPr>
          <p:cNvPr id="6" name="Title 5">
            <a:extLst>
              <a:ext uri="{FF2B5EF4-FFF2-40B4-BE49-F238E27FC236}">
                <a16:creationId xmlns:a16="http://schemas.microsoft.com/office/drawing/2014/main" id="{08BAA553-398F-D972-996E-E3C04F0D6888}"/>
              </a:ext>
            </a:extLst>
          </p:cNvPr>
          <p:cNvSpPr txBox="1">
            <a:spLocks/>
          </p:cNvSpPr>
          <p:nvPr/>
        </p:nvSpPr>
        <p:spPr bwMode="black">
          <a:xfrm>
            <a:off x="1565212" y="2038463"/>
            <a:ext cx="7479585" cy="106657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6000" b="1" i="0" u="none" strike="noStrike" kern="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rPr>
              <a:t>QUESTIONS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6000" b="0" i="0" u="none" strike="noStrike" kern="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6000" b="0" i="0" u="none" strike="noStrike" kern="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231609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C498F2-AAD0-C1BC-86F1-332C06DD3F8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8908FF7-0964-B431-CF6E-6FC4C9A4BD30}"/>
              </a:ext>
            </a:extLst>
          </p:cNvPr>
          <p:cNvSpPr>
            <a:spLocks noGrp="1"/>
          </p:cNvSpPr>
          <p:nvPr>
            <p:ph type="sldNum" sz="quarter" idx="10"/>
          </p:nvPr>
        </p:nvSpPr>
        <p:spPr/>
        <p:txBody>
          <a:bodyPr/>
          <a:lstStyle/>
          <a:p>
            <a:pPr>
              <a:defRPr/>
            </a:pPr>
            <a:fld id="{00698937-BEDD-4EFF-AC3E-111CFE5685E0}" type="slidenum">
              <a:rPr lang="en-US" smtClean="0"/>
              <a:pPr>
                <a:defRPr/>
              </a:pPr>
              <a:t>24</a:t>
            </a:fld>
            <a:endParaRPr lang="en-US" sz="900"/>
          </a:p>
        </p:txBody>
      </p:sp>
      <p:pic>
        <p:nvPicPr>
          <p:cNvPr id="6" name="Picture 5">
            <a:extLst>
              <a:ext uri="{FF2B5EF4-FFF2-40B4-BE49-F238E27FC236}">
                <a16:creationId xmlns:a16="http://schemas.microsoft.com/office/drawing/2014/main" id="{3956A944-4525-E240-07C2-11482354AE40}"/>
              </a:ext>
            </a:extLst>
          </p:cNvPr>
          <p:cNvPicPr>
            <a:picLocks noGrp="1" noRot="1" noChangeAspect="1" noMove="1" noResize="1" noEditPoints="1" noAdjustHandles="1" noChangeArrowheads="1" noChangeShapeType="1" noCrop="1"/>
          </p:cNvPicPr>
          <p:nvPr/>
        </p:nvPicPr>
        <p:blipFill>
          <a:blip r:embed="rId3"/>
          <a:srcRect/>
          <a:stretch/>
        </p:blipFill>
        <p:spPr>
          <a:xfrm>
            <a:off x="4764" y="2680"/>
            <a:ext cx="9139233" cy="5140819"/>
          </a:xfrm>
          <a:prstGeom prst="rect">
            <a:avLst/>
          </a:prstGeom>
        </p:spPr>
      </p:pic>
      <p:sp>
        <p:nvSpPr>
          <p:cNvPr id="4" name="Title 5">
            <a:extLst>
              <a:ext uri="{FF2B5EF4-FFF2-40B4-BE49-F238E27FC236}">
                <a16:creationId xmlns:a16="http://schemas.microsoft.com/office/drawing/2014/main" id="{2A335046-3443-B117-C5B6-7DC0EFF83C7F}"/>
              </a:ext>
            </a:extLst>
          </p:cNvPr>
          <p:cNvSpPr txBox="1">
            <a:spLocks/>
          </p:cNvSpPr>
          <p:nvPr/>
        </p:nvSpPr>
        <p:spPr bwMode="black">
          <a:xfrm>
            <a:off x="1507906" y="1395870"/>
            <a:ext cx="6437015" cy="353450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pPr>
              <a:lnSpc>
                <a:spcPct val="150000"/>
              </a:lnSpc>
            </a:pPr>
            <a:r>
              <a:rPr lang="en-US" sz="2000" kern="0" cap="none">
                <a:solidFill>
                  <a:srgbClr val="20BDBE"/>
                </a:solidFill>
                <a:latin typeface="Verdana" panose="020B0604030504040204" pitchFamily="34" charset="0"/>
                <a:ea typeface="Verdana" panose="020B0604030504040204" pitchFamily="34" charset="0"/>
              </a:rPr>
              <a:t>Learn More:</a:t>
            </a:r>
          </a:p>
          <a:p>
            <a:pPr>
              <a:lnSpc>
                <a:spcPct val="150000"/>
              </a:lnSpc>
            </a:pPr>
            <a:endParaRPr lang="en-US" sz="900" kern="0" cap="none">
              <a:solidFill>
                <a:srgbClr val="20BDBE"/>
              </a:solidFill>
              <a:latin typeface="Verdana" panose="020B0604030504040204" pitchFamily="34" charset="0"/>
              <a:ea typeface="Verdana" panose="020B0604030504040204" pitchFamily="34" charset="0"/>
            </a:endParaRPr>
          </a:p>
          <a:p>
            <a:pPr marL="342900" indent="-342900">
              <a:lnSpc>
                <a:spcPct val="150000"/>
              </a:lnSpc>
              <a:buFont typeface="Verdana" panose="020B0604030504040204" pitchFamily="34" charset="0"/>
              <a:buChar char="»"/>
            </a:pPr>
            <a:r>
              <a:rPr lang="en-US" sz="1600" cap="none">
                <a:latin typeface="Verdana" panose="020B0604030504040204" pitchFamily="34" charset="0"/>
                <a:ea typeface="Verdana" panose="020B0604030504040204" pitchFamily="34" charset="0"/>
              </a:rPr>
              <a:t>Strategic Foresight Learning Cohort</a:t>
            </a:r>
          </a:p>
          <a:p>
            <a:pPr marL="685739" lvl="1" indent="-342900">
              <a:lnSpc>
                <a:spcPct val="150000"/>
              </a:lnSpc>
              <a:buFont typeface="Arial" panose="020B0604020202020204" pitchFamily="34" charset="0"/>
              <a:buChar char="•"/>
            </a:pPr>
            <a:r>
              <a:rPr lang="en-US" sz="1500" b="0">
                <a:solidFill>
                  <a:schemeClr val="bg1"/>
                </a:solidFill>
                <a:latin typeface="Verdana" panose="020B0604030504040204" pitchFamily="34" charset="0"/>
                <a:ea typeface="Verdana" panose="020B0604030504040204" pitchFamily="34" charset="0"/>
              </a:rPr>
              <a:t>National Signals Club</a:t>
            </a:r>
            <a:endParaRPr lang="en-US" sz="1500" b="0" kern="0">
              <a:solidFill>
                <a:schemeClr val="bg1"/>
              </a:solidFill>
              <a:latin typeface="Verdana" panose="020B0604030504040204" pitchFamily="34" charset="0"/>
              <a:ea typeface="Verdana" panose="020B0604030504040204" pitchFamily="34" charset="0"/>
            </a:endParaRPr>
          </a:p>
          <a:p>
            <a:pPr marL="342900" indent="-342900">
              <a:lnSpc>
                <a:spcPct val="150000"/>
              </a:lnSpc>
              <a:buFont typeface="Verdana" panose="020B0604030504040204" pitchFamily="34" charset="0"/>
              <a:buChar char="»"/>
            </a:pPr>
            <a:r>
              <a:rPr lang="en-US" sz="1600" cap="none">
                <a:latin typeface="Verdana" panose="020B0604030504040204" pitchFamily="34" charset="0"/>
                <a:ea typeface="Verdana" panose="020B0604030504040204" pitchFamily="34" charset="0"/>
              </a:rPr>
              <a:t>Service Delivery System</a:t>
            </a:r>
          </a:p>
          <a:p>
            <a:pPr marL="342900" indent="-342900">
              <a:lnSpc>
                <a:spcPct val="150000"/>
              </a:lnSpc>
              <a:buFont typeface="Verdana" panose="020B0604030504040204" pitchFamily="34" charset="0"/>
              <a:buChar char="»"/>
            </a:pPr>
            <a:r>
              <a:rPr lang="en-US" sz="1600" cap="none">
                <a:latin typeface="Verdana" panose="020B0604030504040204" pitchFamily="34" charset="0"/>
                <a:ea typeface="Verdana" panose="020B0604030504040204" pitchFamily="34" charset="0"/>
              </a:rPr>
              <a:t>Connect with us </a:t>
            </a:r>
          </a:p>
          <a:p>
            <a:pPr>
              <a:lnSpc>
                <a:spcPct val="150000"/>
              </a:lnSpc>
            </a:pPr>
            <a:r>
              <a:rPr lang="en-US" sz="1500" b="0" cap="none">
                <a:latin typeface="Verdana" panose="020B0604030504040204" pitchFamily="34" charset="0"/>
                <a:ea typeface="Verdana" panose="020B0604030504040204" pitchFamily="34" charset="0"/>
              </a:rPr>
              <a:t>	Heather Worthy-Wilson – hwilson@ymcagbw.org</a:t>
            </a:r>
          </a:p>
          <a:p>
            <a:pPr>
              <a:lnSpc>
                <a:spcPct val="150000"/>
              </a:lnSpc>
            </a:pPr>
            <a:r>
              <a:rPr lang="en-US" sz="1500" b="0" cap="none">
                <a:latin typeface="Verdana" panose="020B0604030504040204" pitchFamily="34" charset="0"/>
                <a:ea typeface="Verdana" panose="020B0604030504040204" pitchFamily="34" charset="0"/>
              </a:rPr>
              <a:t>	Mark Demchak – mdemchak@mcymca.org</a:t>
            </a:r>
          </a:p>
          <a:p>
            <a:pPr>
              <a:lnSpc>
                <a:spcPct val="150000"/>
              </a:lnSpc>
            </a:pPr>
            <a:r>
              <a:rPr lang="en-US" sz="1500" b="0" cap="none">
                <a:latin typeface="Verdana" panose="020B0604030504040204" pitchFamily="34" charset="0"/>
                <a:ea typeface="Verdana" panose="020B0604030504040204" pitchFamily="34" charset="0"/>
              </a:rPr>
              <a:t>	Alison Huppert – alison.huppert@ymca.net	</a:t>
            </a:r>
          </a:p>
          <a:p>
            <a:pPr>
              <a:lnSpc>
                <a:spcPct val="150000"/>
              </a:lnSpc>
            </a:pPr>
            <a:r>
              <a:rPr lang="en-US" sz="1500" b="0" cap="none">
                <a:latin typeface="Verdana" panose="020B0604030504040204" pitchFamily="34" charset="0"/>
                <a:ea typeface="Verdana" panose="020B0604030504040204" pitchFamily="34" charset="0"/>
              </a:rPr>
              <a:t>	Heather Hughes – heather.hughes@ymca.net</a:t>
            </a:r>
          </a:p>
        </p:txBody>
      </p:sp>
      <p:pic>
        <p:nvPicPr>
          <p:cNvPr id="10" name="Picture 9">
            <a:extLst>
              <a:ext uri="{FF2B5EF4-FFF2-40B4-BE49-F238E27FC236}">
                <a16:creationId xmlns:a16="http://schemas.microsoft.com/office/drawing/2014/main" id="{70D2695C-54FB-2E35-29EB-892885232480}"/>
              </a:ext>
            </a:extLst>
          </p:cNvPr>
          <p:cNvPicPr>
            <a:picLocks noChangeAspect="1"/>
          </p:cNvPicPr>
          <p:nvPr/>
        </p:nvPicPr>
        <p:blipFill>
          <a:blip r:embed="rId4"/>
          <a:stretch>
            <a:fillRect/>
          </a:stretch>
        </p:blipFill>
        <p:spPr>
          <a:xfrm>
            <a:off x="7328616" y="2099936"/>
            <a:ext cx="1215843" cy="1188316"/>
          </a:xfrm>
          <a:prstGeom prst="rect">
            <a:avLst/>
          </a:prstGeom>
        </p:spPr>
      </p:pic>
    </p:spTree>
    <p:extLst>
      <p:ext uri="{BB962C8B-B14F-4D97-AF65-F5344CB8AC3E}">
        <p14:creationId xmlns:p14="http://schemas.microsoft.com/office/powerpoint/2010/main" val="37458168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3154C-07AF-1B1F-FE0D-AA385FF6D4C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5C19AD9-7191-D936-4334-241397720952}"/>
              </a:ext>
            </a:extLst>
          </p:cNvPr>
          <p:cNvPicPr>
            <a:picLocks noGrp="1" noRot="1" noChangeAspect="1" noMove="1" noResize="1" noEditPoints="1" noAdjustHandles="1" noChangeArrowheads="1" noChangeShapeType="1" noCrop="1"/>
          </p:cNvPicPr>
          <p:nvPr/>
        </p:nvPicPr>
        <p:blipFill>
          <a:blip r:embed="rId3"/>
          <a:srcRect/>
          <a:stretch/>
        </p:blipFill>
        <p:spPr>
          <a:xfrm>
            <a:off x="9533" y="5362"/>
            <a:ext cx="9134467" cy="5138138"/>
          </a:xfrm>
          <a:prstGeom prst="rect">
            <a:avLst/>
          </a:prstGeom>
        </p:spPr>
      </p:pic>
      <p:sp>
        <p:nvSpPr>
          <p:cNvPr id="6" name="Title 5">
            <a:extLst>
              <a:ext uri="{FF2B5EF4-FFF2-40B4-BE49-F238E27FC236}">
                <a16:creationId xmlns:a16="http://schemas.microsoft.com/office/drawing/2014/main" id="{07B59EF8-46D9-35A5-426A-2589B3E2E407}"/>
              </a:ext>
            </a:extLst>
          </p:cNvPr>
          <p:cNvSpPr txBox="1">
            <a:spLocks/>
          </p:cNvSpPr>
          <p:nvPr/>
        </p:nvSpPr>
        <p:spPr bwMode="black">
          <a:xfrm>
            <a:off x="1565212" y="2038463"/>
            <a:ext cx="7479585" cy="106657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6000" b="1" i="0" u="none" strike="noStrike" kern="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rPr>
              <a:t>THANK YOU</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6000" b="0" i="0" u="none" strike="noStrike" kern="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6000" b="0" i="0" u="none" strike="noStrike" kern="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9695388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AB78E-A00C-61D4-F00E-DAB7CC19E2E4}"/>
            </a:ext>
          </a:extLst>
        </p:cNvPr>
        <p:cNvGrpSpPr/>
        <p:nvPr/>
      </p:nvGrpSpPr>
      <p:grpSpPr>
        <a:xfrm>
          <a:off x="0" y="0"/>
          <a:ext cx="0" cy="0"/>
          <a:chOff x="0" y="0"/>
          <a:chExt cx="0" cy="0"/>
        </a:xfrm>
      </p:grpSpPr>
      <p:sp>
        <p:nvSpPr>
          <p:cNvPr id="15" name="TextBox 14">
            <a:extLst>
              <a:ext uri="{FF2B5EF4-FFF2-40B4-BE49-F238E27FC236}">
                <a16:creationId xmlns:a16="http://schemas.microsoft.com/office/drawing/2014/main" id="{3F57F573-6C6F-7D04-9AC9-148A58E98023}"/>
              </a:ext>
            </a:extLst>
          </p:cNvPr>
          <p:cNvSpPr txBox="1"/>
          <p:nvPr/>
        </p:nvSpPr>
        <p:spPr>
          <a:xfrm>
            <a:off x="4700016" y="397976"/>
            <a:ext cx="4188912" cy="4339650"/>
          </a:xfrm>
          <a:prstGeom prst="rect">
            <a:avLst/>
          </a:prstGeom>
          <a:noFill/>
        </p:spPr>
        <p:txBody>
          <a:bodyPr wrap="square" rtlCol="0" anchor="ct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725" b="1" i="0" u="none" strike="noStrike" kern="1200" cap="none" spc="0" normalizeH="0" baseline="0" noProof="0">
                <a:ln>
                  <a:noFill/>
                </a:ln>
                <a:solidFill>
                  <a:srgbClr val="90278D"/>
                </a:solidFill>
                <a:effectLst/>
                <a:uLnTx/>
                <a:uFillTx/>
                <a:latin typeface="Verdana" panose="020B0604030504040204" pitchFamily="34" charset="0"/>
                <a:ea typeface="Verdana" panose="020B0604030504040204" pitchFamily="34" charset="0"/>
                <a:cs typeface="Verdana" panose="020B0604030504040204" pitchFamily="34" charset="0"/>
              </a:rPr>
              <a:t>SIX LEVERS OF CONNECTION​</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25" b="0" i="0" u="none" strike="noStrike" kern="1200" cap="none" spc="0" normalizeH="0" baseline="0" noProof="0">
              <a:ln>
                <a:noFill/>
              </a:ln>
              <a:solidFill>
                <a:srgbClr val="FFFFFF">
                  <a:lumMod val="50000"/>
                </a:srgbClr>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25" b="1" i="0" u="none" strike="noStrike" kern="1200" cap="none" spc="0" normalizeH="0" baseline="0" noProof="0">
                <a:ln>
                  <a:noFill/>
                </a:ln>
                <a:solidFill>
                  <a:srgbClr val="0087CE"/>
                </a:solidFill>
                <a:effectLst/>
                <a:uLnTx/>
                <a:uFillTx/>
                <a:latin typeface="Verdana" panose="020B0604030504040204" pitchFamily="34" charset="0"/>
                <a:ea typeface="Verdana" panose="020B0604030504040204" pitchFamily="34" charset="0"/>
                <a:cs typeface="Verdana" panose="020B0604030504040204" pitchFamily="34" charset="0"/>
              </a:rPr>
              <a:t>ELEVATE CONNECTION​</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25" b="0" i="0" u="none" strike="noStrike" kern="1200" cap="none" spc="0" normalizeH="0" baseline="0" noProof="0">
                <a:ln>
                  <a:noFill/>
                </a:ln>
                <a:solidFill>
                  <a:srgbClr val="FFFFFF">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Use shared language and stories to strengthen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25" b="0" i="0" u="none" strike="noStrike" kern="1200" cap="none" spc="0" normalizeH="0" baseline="0" noProof="0">
                <a:ln>
                  <a:noFill/>
                </a:ln>
                <a:solidFill>
                  <a:srgbClr val="FFFFFF">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purpose and connection.​</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25" b="0" i="0" u="none" strike="noStrike" kern="1200" cap="none" spc="0" normalizeH="0" baseline="0" noProof="0">
              <a:ln>
                <a:noFill/>
              </a:ln>
              <a:solidFill>
                <a:srgbClr val="FFFFFF">
                  <a:lumMod val="50000"/>
                </a:srgbClr>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25" b="1" i="0" u="none" strike="noStrike" kern="1200" cap="none" spc="0" normalizeH="0" baseline="0" noProof="0">
                <a:ln>
                  <a:noFill/>
                </a:ln>
                <a:solidFill>
                  <a:srgbClr val="01A28E"/>
                </a:solidFill>
                <a:effectLst/>
                <a:uLnTx/>
                <a:uFillTx/>
                <a:latin typeface="Verdana" panose="020B0604030504040204" pitchFamily="34" charset="0"/>
                <a:ea typeface="Verdana" panose="020B0604030504040204" pitchFamily="34" charset="0"/>
                <a:cs typeface="Verdana" panose="020B0604030504040204" pitchFamily="34" charset="0"/>
              </a:rPr>
              <a:t>PRACTICE CONNECTION SKILLS​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25" b="0" i="0" u="none" strike="noStrike" kern="1200" cap="none" spc="0" normalizeH="0" baseline="0" noProof="0">
                <a:ln>
                  <a:noFill/>
                </a:ln>
                <a:solidFill>
                  <a:srgbClr val="FFFFFF">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Develop the skills and reinforce the culture that make meaningful connection possible.​</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25" b="0" i="0" u="none" strike="noStrike" kern="1200" cap="none" spc="0" normalizeH="0" baseline="0" noProof="0">
              <a:ln>
                <a:noFill/>
              </a:ln>
              <a:solidFill>
                <a:srgbClr val="FFFFFF">
                  <a:lumMod val="50000"/>
                </a:srgbClr>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25" b="1" i="0" u="none" strike="noStrike" kern="1200" cap="none" spc="0" normalizeH="0" baseline="0" noProof="0">
                <a:ln>
                  <a:noFill/>
                </a:ln>
                <a:solidFill>
                  <a:srgbClr val="FAAD17"/>
                </a:solidFill>
                <a:effectLst/>
                <a:uLnTx/>
                <a:uFillTx/>
                <a:latin typeface="Verdana" panose="020B0604030504040204" pitchFamily="34" charset="0"/>
                <a:ea typeface="Verdana" panose="020B0604030504040204" pitchFamily="34" charset="0"/>
                <a:cs typeface="Verdana" panose="020B0604030504040204" pitchFamily="34" charset="0"/>
              </a:rPr>
              <a:t>EMBED CONNECTION EVERYWHERE​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25" b="0" i="0" u="none" strike="noStrike" kern="1200" cap="none" spc="0" normalizeH="0" baseline="0" noProof="0">
                <a:ln>
                  <a:noFill/>
                </a:ln>
                <a:solidFill>
                  <a:srgbClr val="FFFFFF">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Design and deliver experiences that create connection.​</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25" b="0" i="0" u="none" strike="noStrike" kern="1200" cap="none" spc="0" normalizeH="0" baseline="0" noProof="0">
              <a:ln>
                <a:noFill/>
              </a:ln>
              <a:solidFill>
                <a:srgbClr val="FFFFFF">
                  <a:lumMod val="50000"/>
                </a:srgbClr>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25" b="1" i="0" u="none" strike="noStrike" kern="1200" cap="none" spc="0" normalizeH="0" baseline="0" noProof="0">
                <a:ln>
                  <a:noFill/>
                </a:ln>
                <a:solidFill>
                  <a:srgbClr val="F27920"/>
                </a:solidFill>
                <a:effectLst/>
                <a:uLnTx/>
                <a:uFillTx/>
                <a:latin typeface="Verdana" panose="020B0604030504040204" pitchFamily="34" charset="0"/>
                <a:ea typeface="Verdana" panose="020B0604030504040204" pitchFamily="34" charset="0"/>
                <a:cs typeface="Verdana" panose="020B0604030504040204" pitchFamily="34" charset="0"/>
              </a:rPr>
              <a:t>CREATE CONNECTED SPACES​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25" b="0" i="0" u="none" strike="noStrike" kern="1200" cap="none" spc="0" normalizeH="0" baseline="0" noProof="0">
                <a:ln>
                  <a:noFill/>
                </a:ln>
                <a:solidFill>
                  <a:srgbClr val="FFFFFF">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Build physical and digital environments that spark interaction and create access and belonging for all.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25" b="0" i="0" u="none" strike="noStrike" kern="1200" cap="none" spc="0" normalizeH="0" baseline="0" noProof="0">
              <a:ln>
                <a:noFill/>
              </a:ln>
              <a:solidFill>
                <a:srgbClr val="FFFFFF">
                  <a:lumMod val="50000"/>
                </a:srgbClr>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25" b="1" i="0" u="none" strike="noStrike" kern="1200" cap="none" spc="0" normalizeH="0" baseline="0" noProof="0">
                <a:ln>
                  <a:noFill/>
                </a:ln>
                <a:solidFill>
                  <a:srgbClr val="EB1C24"/>
                </a:solidFill>
                <a:effectLst/>
                <a:uLnTx/>
                <a:uFillTx/>
                <a:latin typeface="Verdana" panose="020B0604030504040204" pitchFamily="34" charset="0"/>
                <a:ea typeface="Verdana" panose="020B0604030504040204" pitchFamily="34" charset="0"/>
                <a:cs typeface="Verdana" panose="020B0604030504040204" pitchFamily="34" charset="0"/>
              </a:rPr>
              <a:t>INVITE CONTRIBUTION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25" b="0" i="0" u="none" strike="noStrike" kern="1200" cap="none" spc="0" normalizeH="0" baseline="0" noProof="0">
                <a:ln>
                  <a:noFill/>
                </a:ln>
                <a:solidFill>
                  <a:srgbClr val="FFFFFF">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Provide opportunities for people to share their time, talents, and voices to create change.​</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25" b="0" i="0" u="none" strike="noStrike" kern="1200" cap="none" spc="0" normalizeH="0" baseline="0" noProof="0">
              <a:ln>
                <a:noFill/>
              </a:ln>
              <a:solidFill>
                <a:srgbClr val="FFFFFF">
                  <a:lumMod val="50000"/>
                </a:srgbClr>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25" b="1" i="0" u="none" strike="noStrike" kern="1200" cap="none" spc="0" normalizeH="0" baseline="0" noProof="0">
                <a:ln>
                  <a:noFill/>
                </a:ln>
                <a:solidFill>
                  <a:srgbClr val="90278D"/>
                </a:solidFill>
                <a:effectLst/>
                <a:uLnTx/>
                <a:uFillTx/>
                <a:latin typeface="Verdana" panose="020B0604030504040204" pitchFamily="34" charset="0"/>
                <a:ea typeface="Verdana" panose="020B0604030504040204" pitchFamily="34" charset="0"/>
                <a:cs typeface="Verdana" panose="020B0604030504040204" pitchFamily="34" charset="0"/>
              </a:rPr>
              <a:t>SUPPORT WELL-BEING​</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25" b="0" i="0" u="none" strike="noStrike" kern="1200" cap="none" spc="0" normalizeH="0" baseline="0" noProof="0">
                <a:ln>
                  <a:noFill/>
                </a:ln>
                <a:solidFill>
                  <a:srgbClr val="FFFFFF">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Foster experiences that elevate health and well-being and help all people thrive. ​</a:t>
            </a:r>
          </a:p>
        </p:txBody>
      </p:sp>
      <p:pic>
        <p:nvPicPr>
          <p:cNvPr id="16" name="Graphic 15">
            <a:extLst>
              <a:ext uri="{FF2B5EF4-FFF2-40B4-BE49-F238E27FC236}">
                <a16:creationId xmlns:a16="http://schemas.microsoft.com/office/drawing/2014/main" id="{36BA6C51-D37D-972F-B4E3-A11A78C52B7E}"/>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36721" y="580596"/>
            <a:ext cx="3917091" cy="3974414"/>
          </a:xfrm>
          <a:prstGeom prst="rect">
            <a:avLst/>
          </a:prstGeom>
        </p:spPr>
      </p:pic>
    </p:spTree>
    <p:extLst>
      <p:ext uri="{BB962C8B-B14F-4D97-AF65-F5344CB8AC3E}">
        <p14:creationId xmlns:p14="http://schemas.microsoft.com/office/powerpoint/2010/main" val="2482301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BEC62-9256-F505-BEC8-9F117DFF29D0}"/>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4699C547-7045-2B89-6C10-76FA80C03575}"/>
              </a:ext>
            </a:extLst>
          </p:cNvPr>
          <p:cNvSpPr>
            <a:spLocks noGrp="1" noRot="1" noMove="1" noResize="1" noEditPoints="1" noAdjustHandles="1" noChangeArrowheads="1" noChangeShapeType="1"/>
          </p:cNvSpPr>
          <p:nvPr/>
        </p:nvSpPr>
        <p:spPr>
          <a:xfrm>
            <a:off x="0" y="0"/>
            <a:ext cx="9144000" cy="5143500"/>
          </a:xfrm>
          <a:prstGeom prst="rect">
            <a:avLst/>
          </a:prstGeom>
          <a:solidFill>
            <a:srgbClr val="A72B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Verdana"/>
              <a:ea typeface="ＭＳ Ｐゴシック"/>
            </a:endParaRPr>
          </a:p>
        </p:txBody>
      </p:sp>
      <p:pic>
        <p:nvPicPr>
          <p:cNvPr id="5" name="Graphic 4">
            <a:extLst>
              <a:ext uri="{FF2B5EF4-FFF2-40B4-BE49-F238E27FC236}">
                <a16:creationId xmlns:a16="http://schemas.microsoft.com/office/drawing/2014/main" id="{7EF650BA-1F46-1E2B-0412-14348D344F8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532909" y="0"/>
            <a:ext cx="5611091" cy="5143500"/>
          </a:xfrm>
          <a:prstGeom prst="rect">
            <a:avLst/>
          </a:prstGeom>
        </p:spPr>
      </p:pic>
      <p:pic>
        <p:nvPicPr>
          <p:cNvPr id="9" name="Graphic 8">
            <a:extLst>
              <a:ext uri="{FF2B5EF4-FFF2-40B4-BE49-F238E27FC236}">
                <a16:creationId xmlns:a16="http://schemas.microsoft.com/office/drawing/2014/main" id="{339974EB-E80B-C654-D7E2-A4FCF6DE6DB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36721" y="580595"/>
            <a:ext cx="3917090" cy="3974414"/>
          </a:xfrm>
          <a:prstGeom prst="rect">
            <a:avLst/>
          </a:prstGeom>
        </p:spPr>
      </p:pic>
      <p:grpSp>
        <p:nvGrpSpPr>
          <p:cNvPr id="2" name="Group 1">
            <a:extLst>
              <a:ext uri="{FF2B5EF4-FFF2-40B4-BE49-F238E27FC236}">
                <a16:creationId xmlns:a16="http://schemas.microsoft.com/office/drawing/2014/main" id="{8B26ACBA-7B8B-1852-923A-630769572A66}"/>
              </a:ext>
            </a:extLst>
          </p:cNvPr>
          <p:cNvGrpSpPr/>
          <p:nvPr/>
        </p:nvGrpSpPr>
        <p:grpSpPr>
          <a:xfrm>
            <a:off x="5184648" y="1447687"/>
            <a:ext cx="3583970" cy="2263315"/>
            <a:chOff x="6912864" y="2200911"/>
            <a:chExt cx="4778626" cy="3017754"/>
          </a:xfrm>
        </p:grpSpPr>
        <p:sp>
          <p:nvSpPr>
            <p:cNvPr id="3" name="TextBox 2">
              <a:extLst>
                <a:ext uri="{FF2B5EF4-FFF2-40B4-BE49-F238E27FC236}">
                  <a16:creationId xmlns:a16="http://schemas.microsoft.com/office/drawing/2014/main" id="{54824637-1DF8-43FE-4774-9567C462D0FC}"/>
                </a:ext>
              </a:extLst>
            </p:cNvPr>
            <p:cNvSpPr txBox="1"/>
            <p:nvPr/>
          </p:nvSpPr>
          <p:spPr>
            <a:xfrm>
              <a:off x="6912864" y="2200911"/>
              <a:ext cx="4768351" cy="1323439"/>
            </a:xfrm>
            <a:prstGeom prst="rect">
              <a:avLst/>
            </a:prstGeom>
            <a:noFill/>
          </p:spPr>
          <p:txBody>
            <a:bodyPr wrap="square" rtlCol="0"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925" b="1"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rPr>
                <a:t>INVITE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925" b="1"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rPr>
                <a:t>CONTRIBUTION </a:t>
              </a:r>
            </a:p>
          </p:txBody>
        </p:sp>
        <p:sp>
          <p:nvSpPr>
            <p:cNvPr id="4" name="TextBox 3">
              <a:extLst>
                <a:ext uri="{FF2B5EF4-FFF2-40B4-BE49-F238E27FC236}">
                  <a16:creationId xmlns:a16="http://schemas.microsoft.com/office/drawing/2014/main" id="{EE7F8089-1DBD-0311-7A61-A28EFE7642FB}"/>
                </a:ext>
              </a:extLst>
            </p:cNvPr>
            <p:cNvSpPr txBox="1"/>
            <p:nvPr/>
          </p:nvSpPr>
          <p:spPr>
            <a:xfrm>
              <a:off x="6923139" y="3556671"/>
              <a:ext cx="4768351" cy="1661994"/>
            </a:xfrm>
            <a:prstGeom prst="rect">
              <a:avLst/>
            </a:prstGeom>
            <a:noFill/>
          </p:spPr>
          <p:txBody>
            <a:bodyPr wrap="square" rtlCol="0" anchor="t">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75"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rPr>
                <a:t>Provide opportunities for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75"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rPr>
                <a:t>people to share their time,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75"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rPr>
                <a:t>talents, and voices to</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75"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rPr>
                <a:t>create change.​</a:t>
              </a:r>
            </a:p>
          </p:txBody>
        </p:sp>
      </p:grpSp>
    </p:spTree>
    <p:extLst>
      <p:ext uri="{BB962C8B-B14F-4D97-AF65-F5344CB8AC3E}">
        <p14:creationId xmlns:p14="http://schemas.microsoft.com/office/powerpoint/2010/main" val="172934654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ZRYLYSbLzP8DsqQ5_IDvMg"/>
</p:tagLst>
</file>

<file path=ppt/tags/tag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xml><?xml version="1.0" encoding="utf-8"?>
<p:tagLst xmlns:a="http://schemas.openxmlformats.org/drawingml/2006/main" xmlns:r="http://schemas.openxmlformats.org/officeDocument/2006/relationships" xmlns:p="http://schemas.openxmlformats.org/presentationml/2006/main">
  <p:tag name="SHAPENAME" val="Grid"/>
</p:tagLst>
</file>

<file path=ppt/tags/tag5.xml><?xml version="1.0" encoding="utf-8"?>
<p:tagLst xmlns:a="http://schemas.openxmlformats.org/drawingml/2006/main" xmlns:r="http://schemas.openxmlformats.org/officeDocument/2006/relationships" xmlns:p="http://schemas.openxmlformats.org/presentationml/2006/main">
  <p:tag name="SHAPENAME" val="4. Footnote"/>
</p:tagLst>
</file>

<file path=ppt/tags/tag6.xml><?xml version="1.0" encoding="utf-8"?>
<p:tagLst xmlns:a="http://schemas.openxmlformats.org/drawingml/2006/main" xmlns:r="http://schemas.openxmlformats.org/officeDocument/2006/relationships" xmlns:p="http://schemas.openxmlformats.org/presentationml/2006/main">
  <p:tag name="NAME" val="ACET"/>
</p:tagLst>
</file>

<file path=ppt/tags/tag7.xml><?xml version="1.0" encoding="utf-8"?>
<p:tagLst xmlns:a="http://schemas.openxmlformats.org/drawingml/2006/main" xmlns:r="http://schemas.openxmlformats.org/officeDocument/2006/relationships" xmlns:p="http://schemas.openxmlformats.org/presentationml/2006/main">
  <p:tag name="NAME" val="Moon"/>
</p:tagLst>
</file>

<file path=ppt/tags/tag8.xml><?xml version="1.0" encoding="utf-8"?>
<p:tagLst xmlns:a="http://schemas.openxmlformats.org/drawingml/2006/main" xmlns:r="http://schemas.openxmlformats.org/officeDocument/2006/relationships" xmlns:p="http://schemas.openxmlformats.org/presentationml/2006/main">
  <p:tag name="NAME" val="Moon"/>
</p:tagLst>
</file>

<file path=ppt/tags/tag9.xml><?xml version="1.0" encoding="utf-8"?>
<p:tagLst xmlns:a="http://schemas.openxmlformats.org/drawingml/2006/main" xmlns:r="http://schemas.openxmlformats.org/officeDocument/2006/relationships" xmlns:p="http://schemas.openxmlformats.org/presentationml/2006/main">
  <p:tag name="NAME" val="Moon"/>
</p:tagLst>
</file>

<file path=ppt/tags/tag10.xml><?xml version="1.0" encoding="utf-8"?>
<p:tagLst xmlns:a="http://schemas.openxmlformats.org/drawingml/2006/main" xmlns:r="http://schemas.openxmlformats.org/officeDocument/2006/relationships" xmlns:p="http://schemas.openxmlformats.org/presentationml/2006/main">
  <p:tag name="NAME" val="Moon"/>
</p:tagLst>
</file>

<file path=ppt/tags/tag11.xml><?xml version="1.0" encoding="utf-8"?>
<p:tagLst xmlns:a="http://schemas.openxmlformats.org/drawingml/2006/main" xmlns:r="http://schemas.openxmlformats.org/officeDocument/2006/relationships" xmlns:p="http://schemas.openxmlformats.org/presentationml/2006/main">
  <p:tag name="NAME" val="Moon"/>
</p:tagLst>
</file>

<file path=ppt/tags/tag12.xml><?xml version="1.0" encoding="utf-8"?>
<p:tagLst xmlns:a="http://schemas.openxmlformats.org/drawingml/2006/main" xmlns:r="http://schemas.openxmlformats.org/officeDocument/2006/relationships" xmlns:p="http://schemas.openxmlformats.org/presentationml/2006/main">
  <p:tag name="ANGLE" val="5"/>
</p:tagLst>
</file>

<file path=ppt/tags/tag13.xml><?xml version="1.0" encoding="utf-8"?>
<p:tagLst xmlns:a="http://schemas.openxmlformats.org/drawingml/2006/main" xmlns:r="http://schemas.openxmlformats.org/officeDocument/2006/relationships" xmlns:p="http://schemas.openxmlformats.org/presentationml/2006/main">
  <p:tag name="ANGLE" val="5"/>
</p:tagLst>
</file>

<file path=ppt/tags/tag14.xml><?xml version="1.0" encoding="utf-8"?>
<p:tagLst xmlns:a="http://schemas.openxmlformats.org/drawingml/2006/main" xmlns:r="http://schemas.openxmlformats.org/officeDocument/2006/relationships" xmlns:p="http://schemas.openxmlformats.org/presentationml/2006/main">
  <p:tag name="ANGLE" val="4"/>
</p:tagLst>
</file>

<file path=ppt/tags/tag15.xml><?xml version="1.0" encoding="utf-8"?>
<p:tagLst xmlns:a="http://schemas.openxmlformats.org/drawingml/2006/main" xmlns:r="http://schemas.openxmlformats.org/officeDocument/2006/relationships" xmlns:p="http://schemas.openxmlformats.org/presentationml/2006/main">
  <p:tag name="ANGLE" val="4"/>
</p:tagLst>
</file>

<file path=ppt/tags/tag16.xml><?xml version="1.0" encoding="utf-8"?>
<p:tagLst xmlns:a="http://schemas.openxmlformats.org/drawingml/2006/main" xmlns:r="http://schemas.openxmlformats.org/officeDocument/2006/relationships" xmlns:p="http://schemas.openxmlformats.org/presentationml/2006/main">
  <p:tag name="ANGLE" val="3"/>
</p:tagLst>
</file>

<file path=ppt/tags/tag17.xml><?xml version="1.0" encoding="utf-8"?>
<p:tagLst xmlns:a="http://schemas.openxmlformats.org/drawingml/2006/main" xmlns:r="http://schemas.openxmlformats.org/officeDocument/2006/relationships" xmlns:p="http://schemas.openxmlformats.org/presentationml/2006/main">
  <p:tag name="ANGLE" val="3"/>
</p:tagLst>
</file>

<file path=ppt/tags/tag18.xml><?xml version="1.0" encoding="utf-8"?>
<p:tagLst xmlns:a="http://schemas.openxmlformats.org/drawingml/2006/main" xmlns:r="http://schemas.openxmlformats.org/officeDocument/2006/relationships" xmlns:p="http://schemas.openxmlformats.org/presentationml/2006/main">
  <p:tag name="ANGLE" val="2"/>
</p:tagLst>
</file>

<file path=ppt/tags/tag19.xml><?xml version="1.0" encoding="utf-8"?>
<p:tagLst xmlns:a="http://schemas.openxmlformats.org/drawingml/2006/main" xmlns:r="http://schemas.openxmlformats.org/officeDocument/2006/relationships" xmlns:p="http://schemas.openxmlformats.org/presentationml/2006/main">
  <p:tag name="ANGLE" val="2"/>
</p:tagLst>
</file>

<file path=ppt/tags/tag20.xml><?xml version="1.0" encoding="utf-8"?>
<p:tagLst xmlns:a="http://schemas.openxmlformats.org/drawingml/2006/main" xmlns:r="http://schemas.openxmlformats.org/officeDocument/2006/relationships" xmlns:p="http://schemas.openxmlformats.org/presentationml/2006/main">
  <p:tag name="ANGLE" val="1"/>
</p:tagLst>
</file>

<file path=ppt/tags/tag21.xml><?xml version="1.0" encoding="utf-8"?>
<p:tagLst xmlns:a="http://schemas.openxmlformats.org/drawingml/2006/main" xmlns:r="http://schemas.openxmlformats.org/officeDocument/2006/relationships" xmlns:p="http://schemas.openxmlformats.org/presentationml/2006/main">
  <p:tag name="ANGLE" val="1"/>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24.xml><?xml version="1.0" encoding="utf-8"?>
<p:tagLst xmlns:a="http://schemas.openxmlformats.org/drawingml/2006/main" xmlns:r="http://schemas.openxmlformats.org/officeDocument/2006/relationships" xmlns:p="http://schemas.openxmlformats.org/presentationml/2006/main">
  <p:tag name="SHAPENAME" val="Subtitle"/>
</p:tagLst>
</file>

<file path=ppt/tags/tag25.xml><?xml version="1.0" encoding="utf-8"?>
<p:tagLst xmlns:a="http://schemas.openxmlformats.org/drawingml/2006/main" xmlns:r="http://schemas.openxmlformats.org/officeDocument/2006/relationships" xmlns:p="http://schemas.openxmlformats.org/presentationml/2006/main">
  <p:tag name="SHAPENAME" val="Titl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JvgJTIPPebpo6irFSQqHlA"/>
</p:tagLst>
</file>

<file path=ppt/tags/tag2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9.xml><?xml version="1.0" encoding="utf-8"?>
<p:tagLst xmlns:a="http://schemas.openxmlformats.org/drawingml/2006/main" xmlns:r="http://schemas.openxmlformats.org/officeDocument/2006/relationships" xmlns:p="http://schemas.openxmlformats.org/presentationml/2006/main">
  <p:tag name="SHAPENAME" val="5. Source"/>
</p:tagLst>
</file>

<file path=ppt/tags/tag3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FWrJZYiK81Dqg3AKqhPXmQ"/>
</p:tagLst>
</file>

<file path=ppt/tags/tag3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7.xml><?xml version="1.0" encoding="utf-8"?>
<p:tagLst xmlns:a="http://schemas.openxmlformats.org/drawingml/2006/main" xmlns:r="http://schemas.openxmlformats.org/officeDocument/2006/relationships" xmlns:p="http://schemas.openxmlformats.org/presentationml/2006/main">
  <p:tag name="SHAPENAME" val="5. Sourc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TqRLcqlXddAIBcoL4_FmkA"/>
</p:tagLst>
</file>

<file path=ppt/tags/tag4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3.xml><?xml version="1.0" encoding="utf-8"?>
<p:tagLst xmlns:a="http://schemas.openxmlformats.org/drawingml/2006/main" xmlns:r="http://schemas.openxmlformats.org/officeDocument/2006/relationships" xmlns:p="http://schemas.openxmlformats.org/presentationml/2006/main">
  <p:tag name="SHAPENAME" val="5. Sourc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zFTi586bxaRXNGLyq6cjUQ"/>
</p:tagLst>
</file>

<file path=ppt/tags/tag4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9.xml><?xml version="1.0" encoding="utf-8"?>
<p:tagLst xmlns:a="http://schemas.openxmlformats.org/drawingml/2006/main" xmlns:r="http://schemas.openxmlformats.org/officeDocument/2006/relationships" xmlns:p="http://schemas.openxmlformats.org/presentationml/2006/main">
  <p:tag name="SHAPENAME" val="5. Sourc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fRnDxEIFDMpZ7XFucXEwcQ"/>
</p:tagLst>
</file>

<file path=ppt/tags/tag5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3.xml><?xml version="1.0" encoding="utf-8"?>
<p:tagLst xmlns:a="http://schemas.openxmlformats.org/drawingml/2006/main" xmlns:r="http://schemas.openxmlformats.org/officeDocument/2006/relationships" xmlns:p="http://schemas.openxmlformats.org/presentationml/2006/main">
  <p:tag name="SHAPENAME" val="3. Subtitle"/>
</p:tagLst>
</file>

<file path=ppt/tags/tag5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6.xml><?xml version="1.0" encoding="utf-8"?>
<p:tagLst xmlns:a="http://schemas.openxmlformats.org/drawingml/2006/main" xmlns:r="http://schemas.openxmlformats.org/officeDocument/2006/relationships" xmlns:p="http://schemas.openxmlformats.org/presentationml/2006/main">
  <p:tag name="SHAPENAME" val="5. Sourc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Mlpk7TYHRxaIHe6.SUx9jg"/>
</p:tagLst>
</file>

<file path=ppt/tags/tag59.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6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3.xml><?xml version="1.0" encoding="utf-8"?>
<p:tagLst xmlns:a="http://schemas.openxmlformats.org/drawingml/2006/main" xmlns:r="http://schemas.openxmlformats.org/officeDocument/2006/relationships" xmlns:p="http://schemas.openxmlformats.org/presentationml/2006/main">
  <p:tag name="SHAPENAME" val="5. Sourc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yA0evTD9FXplcSqw.av8MA"/>
</p:tagLst>
</file>

<file path=ppt/tags/tag66.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6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0.xml><?xml version="1.0" encoding="utf-8"?>
<p:tagLst xmlns:a="http://schemas.openxmlformats.org/drawingml/2006/main" xmlns:r="http://schemas.openxmlformats.org/officeDocument/2006/relationships" xmlns:p="http://schemas.openxmlformats.org/presentationml/2006/main">
  <p:tag name="SHAPENAME" val="5. Source"/>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2DWhDmC1QbRmt16_uxlW7g"/>
</p:tagLst>
</file>

<file path=ppt/tags/tag73.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7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7.xml><?xml version="1.0" encoding="utf-8"?>
<p:tagLst xmlns:a="http://schemas.openxmlformats.org/drawingml/2006/main" xmlns:r="http://schemas.openxmlformats.org/officeDocument/2006/relationships" xmlns:p="http://schemas.openxmlformats.org/presentationml/2006/main">
  <p:tag name="SHAPENAME" val="5. Source"/>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7MQWNAe6aOZs3iPRT_1kIw"/>
</p:tagLst>
</file>

<file path=ppt/tags/tag80.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8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8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8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84.xml><?xml version="1.0" encoding="utf-8"?>
<p:tagLst xmlns:a="http://schemas.openxmlformats.org/drawingml/2006/main" xmlns:r="http://schemas.openxmlformats.org/officeDocument/2006/relationships" xmlns:p="http://schemas.openxmlformats.org/presentationml/2006/main">
  <p:tag name="SHAPENAME" val="5. Sourc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BgETb3D.HcKF_v3xSvBqjg"/>
</p:tagLst>
</file>

<file path=ppt/tags/tag87.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8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8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9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91.xml><?xml version="1.0" encoding="utf-8"?>
<p:tagLst xmlns:a="http://schemas.openxmlformats.org/drawingml/2006/main" xmlns:r="http://schemas.openxmlformats.org/officeDocument/2006/relationships" xmlns:p="http://schemas.openxmlformats.org/presentationml/2006/main">
  <p:tag name="SHAPENAME" val="5. Sourc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2DWhDmC1QbRmt16_uxlW7g"/>
</p:tagLst>
</file>

<file path=ppt/tags/tag94.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9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9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9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98.xml><?xml version="1.0" encoding="utf-8"?>
<p:tagLst xmlns:a="http://schemas.openxmlformats.org/drawingml/2006/main" xmlns:r="http://schemas.openxmlformats.org/officeDocument/2006/relationships" xmlns:p="http://schemas.openxmlformats.org/presentationml/2006/main">
  <p:tag name="SHAPENAME" val="5. Source"/>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7MQWNAe6aOZs3iPRT_1kIw"/>
</p:tagLst>
</file>

<file path=ppt/tags/tag101.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10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0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0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05.xml><?xml version="1.0" encoding="utf-8"?>
<p:tagLst xmlns:a="http://schemas.openxmlformats.org/drawingml/2006/main" xmlns:r="http://schemas.openxmlformats.org/officeDocument/2006/relationships" xmlns:p="http://schemas.openxmlformats.org/presentationml/2006/main">
  <p:tag name="SHAPENAME" val="5. Source"/>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BgETb3D.HcKF_v3xSvBqjg"/>
</p:tagLst>
</file>

<file path=ppt/tags/tag108.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10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1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1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12.xml><?xml version="1.0" encoding="utf-8"?>
<p:tagLst xmlns:a="http://schemas.openxmlformats.org/drawingml/2006/main" xmlns:r="http://schemas.openxmlformats.org/officeDocument/2006/relationships" xmlns:p="http://schemas.openxmlformats.org/presentationml/2006/main">
  <p:tag name="SHAPENAME" val="5. Source"/>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Rw4BZlnvKEO9ZCIa9.28.w"/>
</p:tagLst>
</file>

<file path=ppt/tags/tag11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1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1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18.xml><?xml version="1.0" encoding="utf-8"?>
<p:tagLst xmlns:a="http://schemas.openxmlformats.org/drawingml/2006/main" xmlns:r="http://schemas.openxmlformats.org/officeDocument/2006/relationships" xmlns:p="http://schemas.openxmlformats.org/presentationml/2006/main">
  <p:tag name="SHAPENAME" val="5. Source"/>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2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22.xml><?xml version="1.0" encoding="utf-8"?>
<p:tagLst xmlns:a="http://schemas.openxmlformats.org/drawingml/2006/main" xmlns:r="http://schemas.openxmlformats.org/officeDocument/2006/relationships" xmlns:p="http://schemas.openxmlformats.org/presentationml/2006/main">
  <p:tag name="SHAPENAME" val="5. Source"/>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12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27.xml><?xml version="1.0" encoding="utf-8"?>
<p:tagLst xmlns:a="http://schemas.openxmlformats.org/drawingml/2006/main" xmlns:r="http://schemas.openxmlformats.org/officeDocument/2006/relationships" xmlns:p="http://schemas.openxmlformats.org/presentationml/2006/main">
  <p:tag name="SHAPENAME" val="5. Source"/>
</p:tagLst>
</file>

<file path=ppt/tags/tag12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29.xml><?xml version="1.0" encoding="utf-8"?>
<p:tagLst xmlns:a="http://schemas.openxmlformats.org/drawingml/2006/main" xmlns:r="http://schemas.openxmlformats.org/officeDocument/2006/relationships" xmlns:p="http://schemas.openxmlformats.org/presentationml/2006/main">
  <p:tag name="SHAPENAME" val="2. Slide Title"/>
</p:tagLst>
</file>

<file path=ppt/theme/theme1.xml><?xml version="1.0" encoding="utf-8"?>
<a:theme xmlns:a="http://schemas.openxmlformats.org/drawingml/2006/main" name="Default">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Y-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Y-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YMCA-Green">
  <a:themeElements>
    <a:clrScheme name="Y-Orange">
      <a:dk1>
        <a:sysClr val="windowText" lastClr="000000"/>
      </a:dk1>
      <a:lt1>
        <a:sysClr val="window" lastClr="FFFFFF"/>
      </a:lt1>
      <a:dk2>
        <a:srgbClr val="636466"/>
      </a:dk2>
      <a:lt2>
        <a:srgbClr val="FFFFFF"/>
      </a:lt2>
      <a:accent1>
        <a:srgbClr val="FCAF17"/>
      </a:accent1>
      <a:accent2>
        <a:srgbClr val="F47920"/>
      </a:accent2>
      <a:accent3>
        <a:srgbClr val="DD5828"/>
      </a:accent3>
      <a:accent4>
        <a:srgbClr val="006B6B"/>
      </a:accent4>
      <a:accent5>
        <a:srgbClr val="01A490"/>
      </a:accent5>
      <a:accent6>
        <a:srgbClr val="20BDBE"/>
      </a:accent6>
      <a:hlink>
        <a:srgbClr val="000000"/>
      </a:hlink>
      <a:folHlink>
        <a:srgbClr val="636466"/>
      </a:folHlink>
    </a:clrScheme>
    <a:fontScheme name="Custom 3">
      <a:majorFont>
        <a:latin typeface="Cachet Pro"/>
        <a:ea typeface=""/>
        <a:cs typeface=""/>
      </a:majorFont>
      <a:minorFont>
        <a:latin typeface="Cachet Pro Extra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Contrast">
  <a:themeElements>
    <a:clrScheme name="Scheme2">
      <a:dk1>
        <a:srgbClr val="FFFFFF"/>
      </a:dk1>
      <a:lt1>
        <a:srgbClr val="0089D0"/>
      </a:lt1>
      <a:dk2>
        <a:srgbClr val="595B5A"/>
      </a:dk2>
      <a:lt2>
        <a:srgbClr val="595B5A"/>
      </a:lt2>
      <a:accent1>
        <a:srgbClr val="FFFFFF"/>
      </a:accent1>
      <a:accent2>
        <a:srgbClr val="0A5FA9"/>
      </a:accent2>
      <a:accent3>
        <a:srgbClr val="0BA9E8"/>
      </a:accent3>
      <a:accent4>
        <a:srgbClr val="BC2A7C"/>
      </a:accent4>
      <a:accent5>
        <a:srgbClr val="F47920"/>
      </a:accent5>
      <a:accent6>
        <a:srgbClr val="ED1C24"/>
      </a:accent6>
      <a:hlink>
        <a:srgbClr val="0000FF"/>
      </a:hlink>
      <a:folHlink>
        <a:srgbClr val="800080"/>
      </a:folHlink>
    </a:clrScheme>
    <a:fontScheme name="Custom">
      <a:majorFont>
        <a:latin typeface="Verdana"/>
        <a:ea typeface=""/>
        <a:cs typeface=""/>
      </a:majorFont>
      <a:minorFont>
        <a:latin typeface="Verdana"/>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2">
        <a:dk1>
          <a:srgbClr val="FFFFFF"/>
        </a:dk1>
        <a:lt1>
          <a:srgbClr val="0089D0"/>
        </a:lt1>
        <a:dk2>
          <a:srgbClr val="595B5A"/>
        </a:dk2>
        <a:lt2>
          <a:srgbClr val="595B5A"/>
        </a:lt2>
        <a:accent1>
          <a:srgbClr val="FFFFFF"/>
        </a:accent1>
        <a:accent2>
          <a:srgbClr val="0A5FA9"/>
        </a:accent2>
        <a:accent3>
          <a:srgbClr val="0BA9E8"/>
        </a:accent3>
        <a:accent4>
          <a:srgbClr val="BC2A7C"/>
        </a:accent4>
        <a:accent5>
          <a:srgbClr val="F47920"/>
        </a:accent5>
        <a:accent6>
          <a:srgbClr val="ED1C24"/>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Lst>
  <a:extLst>
    <a:ext uri="{05A4C25C-085E-4340-85A3-A5531E510DB2}">
      <thm15:themeFamily xmlns:thm15="http://schemas.microsoft.com/office/thememl/2012/main" name="20210816 Consumer Survey Research Questions v2.potx" id="{28DA1934-F080-44BD-A396-E329C8261C92}" vid="{6D8E6EF5-29B2-437B-9944-737C1AA749ED}"/>
    </a:ext>
  </a:extLst>
</a:theme>
</file>

<file path=ppt/theme/theme5.xml><?xml version="1.0" encoding="utf-8"?>
<a:theme xmlns:a="http://schemas.openxmlformats.org/drawingml/2006/main" name="blank">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Cache">
      <a:majorFont>
        <a:latin typeface="Cachet Pro Medium"/>
        <a:ea typeface=""/>
        <a:cs typeface=""/>
      </a:majorFont>
      <a:minorFont>
        <a:latin typeface="Cachet Pro Extra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YMCA-Blue">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Office Theme">
      <a:majorFont>
        <a:latin typeface="Verdana"/>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792CB326016D646BE80485D94E0D861" ma:contentTypeVersion="13" ma:contentTypeDescription="Create a new document." ma:contentTypeScope="" ma:versionID="b2b7b10cd7bdb8441c6d7dede6236e4d">
  <xsd:schema xmlns:xsd="http://www.w3.org/2001/XMLSchema" xmlns:xs="http://www.w3.org/2001/XMLSchema" xmlns:p="http://schemas.microsoft.com/office/2006/metadata/properties" xmlns:ns2="e9fcb273-2fb4-4271-9cbe-7ae7456ca174" xmlns:ns3="19195021-7cb9-4af5-8bc8-091a32355777" targetNamespace="http://schemas.microsoft.com/office/2006/metadata/properties" ma:root="true" ma:fieldsID="ed78c6ad06b145cc870246d2f6f48fb8" ns2:_="" ns3:_="">
    <xsd:import namespace="e9fcb273-2fb4-4271-9cbe-7ae7456ca174"/>
    <xsd:import namespace="19195021-7cb9-4af5-8bc8-091a3235577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fcb273-2fb4-4271-9cbe-7ae7456ca1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9fddadc6-a98e-4636-af0d-46b986ea9f42"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9195021-7cb9-4af5-8bc8-091a32355777"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29cce75d-dd4d-4fdd-a052-09fef1584e27}" ma:internalName="TaxCatchAll" ma:showField="CatchAllData" ma:web="19195021-7cb9-4af5-8bc8-091a3235577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9fcb273-2fb4-4271-9cbe-7ae7456ca174">
      <Terms xmlns="http://schemas.microsoft.com/office/infopath/2007/PartnerControls"/>
    </lcf76f155ced4ddcb4097134ff3c332f>
    <TaxCatchAll xmlns="19195021-7cb9-4af5-8bc8-091a32355777" xsi:nil="true"/>
  </documentManagement>
</p:properties>
</file>

<file path=customXml/itemProps1.xml><?xml version="1.0" encoding="utf-8"?>
<ds:datastoreItem xmlns:ds="http://schemas.openxmlformats.org/officeDocument/2006/customXml" ds:itemID="{8802B104-E8E1-4D72-A347-28539CD73783}">
  <ds:schemaRefs>
    <ds:schemaRef ds:uri="http://schemas.microsoft.com/sharepoint/v3/contenttype/forms"/>
  </ds:schemaRefs>
</ds:datastoreItem>
</file>

<file path=customXml/itemProps2.xml><?xml version="1.0" encoding="utf-8"?>
<ds:datastoreItem xmlns:ds="http://schemas.openxmlformats.org/officeDocument/2006/customXml" ds:itemID="{69D99E59-E5F5-4AE3-B9A3-5DA37AB27E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9fcb273-2fb4-4271-9cbe-7ae7456ca174"/>
    <ds:schemaRef ds:uri="19195021-7cb9-4af5-8bc8-091a323557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B6D0D16-805A-4CF5-B01D-748835516D20}">
  <ds:schemaRefs>
    <ds:schemaRef ds:uri="9f8c4581-3159-40b3-a76f-6d6268b6d287"/>
    <ds:schemaRef ds:uri="aab3cf8b-aaf4-459b-9802-1a59b72f465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e9fcb273-2fb4-4271-9cbe-7ae7456ca174"/>
    <ds:schemaRef ds:uri="19195021-7cb9-4af5-8bc8-091a32355777"/>
  </ds:schemaRefs>
</ds:datastoreItem>
</file>

<file path=docProps/app.xml><?xml version="1.0" encoding="utf-8"?>
<Properties xmlns="http://schemas.openxmlformats.org/officeDocument/2006/extended-properties" xmlns:vt="http://schemas.openxmlformats.org/officeDocument/2006/docPropsVTypes">
  <Template>blank</Template>
  <TotalTime>0</TotalTime>
  <Words>3575</Words>
  <Application>Microsoft Office PowerPoint</Application>
  <PresentationFormat>On-screen Show (16:9)</PresentationFormat>
  <Paragraphs>384</Paragraphs>
  <Slides>27</Slides>
  <Notes>22</Notes>
  <HiddenSlides>0</HiddenSlides>
  <MMClips>0</MMClips>
  <ScaleCrop>false</ScaleCrop>
  <HeadingPairs>
    <vt:vector size="4" baseType="variant">
      <vt:variant>
        <vt:lpstr>Theme</vt:lpstr>
      </vt:variant>
      <vt:variant>
        <vt:i4>6</vt:i4>
      </vt:variant>
      <vt:variant>
        <vt:lpstr>Slide Titles</vt:lpstr>
      </vt:variant>
      <vt:variant>
        <vt:i4>27</vt:i4>
      </vt:variant>
    </vt:vector>
  </HeadingPairs>
  <TitlesOfParts>
    <vt:vector size="33" baseType="lpstr">
      <vt:lpstr>Default</vt:lpstr>
      <vt:lpstr>1_Default</vt:lpstr>
      <vt:lpstr>1_YMCA-Green</vt:lpstr>
      <vt:lpstr>1_Contrast</vt:lpstr>
      <vt:lpstr>blank</vt:lpstr>
      <vt:lpstr>YMCA-Blue</vt:lpstr>
      <vt:lpstr>PowerPoint Presentation</vt:lpstr>
      <vt:lpstr>PowerPoint Presentation</vt:lpstr>
      <vt:lpstr>PowerPoint Presentation</vt:lpstr>
      <vt:lpstr>PowerPoint Presentation</vt:lpstr>
      <vt:lpstr>Strategic foresight</vt:lpstr>
      <vt:lpstr>Strategic Foresight CYCLE  </vt:lpstr>
      <vt:lpstr>PowerPoint Presentation</vt:lpstr>
      <vt:lpstr>signals of change</vt:lpstr>
      <vt:lpstr>Signals Questions</vt:lpstr>
      <vt:lpstr>Signal of change</vt:lpstr>
      <vt:lpstr>Signal of change</vt:lpstr>
      <vt:lpstr>Signals of change</vt:lpstr>
      <vt:lpstr>Signals discussion</vt:lpstr>
      <vt:lpstr>PowerPoint Presentation</vt:lpstr>
      <vt:lpstr>PATHWAY TO A BOLD, SHARED VISION</vt:lpstr>
      <vt:lpstr>How it worked</vt:lpstr>
      <vt:lpstr>PowerPoint Presentation</vt:lpstr>
      <vt:lpstr>Planning Beyond Today</vt:lpstr>
      <vt:lpstr>Looking ahead &amp; What we Explored</vt:lpstr>
      <vt:lpstr>strategic foresight changed our planning</vt:lpstr>
      <vt:lpstr>Strategic foresight shaped our four priorities</vt:lpstr>
      <vt:lpstr>A strategic plan built for the future</vt:lpstr>
      <vt:lpstr>PowerPoint Presentation</vt:lpstr>
      <vt:lpstr>PowerPoint Presentation</vt:lpstr>
      <vt:lpstr>PowerPoint Presentation</vt:lpstr>
      <vt:lpstr>PowerPoint Presentation</vt:lpstr>
      <vt:lpstr>PowerPoint Presentation</vt:lpstr>
    </vt:vector>
  </TitlesOfParts>
  <Company>YMCA of the USA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Widescreen Format</dc:title>
  <dc:creator>Ziev, Francine</dc:creator>
  <cp:lastModifiedBy>Alison Huppert</cp:lastModifiedBy>
  <cp:revision>2</cp:revision>
  <cp:lastPrinted>2017-03-17T13:55:48Z</cp:lastPrinted>
  <dcterms:created xsi:type="dcterms:W3CDTF">2013-08-28T21:38:18Z</dcterms:created>
  <dcterms:modified xsi:type="dcterms:W3CDTF">2026-09-14T13:24:09Z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0x0101007792CB326016D646BE80485D94E0D861</vt:lpwstr>
  </property>
</Properties>
</file>