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4.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1" r:id="rId4"/>
    <p:sldMasterId id="2147483843" r:id="rId5"/>
    <p:sldMasterId id="2147483851" r:id="rId6"/>
    <p:sldMasterId id="2147483915" r:id="rId7"/>
    <p:sldMasterId id="2147483942" r:id="rId8"/>
  </p:sldMasterIdLst>
  <p:notesMasterIdLst>
    <p:notesMasterId r:id="rId26"/>
  </p:notesMasterIdLst>
  <p:sldIdLst>
    <p:sldId id="307" r:id="rId9"/>
    <p:sldId id="262" r:id="rId10"/>
    <p:sldId id="2147483647" r:id="rId11"/>
    <p:sldId id="258" r:id="rId12"/>
    <p:sldId id="261" r:id="rId13"/>
    <p:sldId id="2147483604" r:id="rId14"/>
    <p:sldId id="260" r:id="rId15"/>
    <p:sldId id="259" r:id="rId16"/>
    <p:sldId id="309" r:id="rId17"/>
    <p:sldId id="264" r:id="rId18"/>
    <p:sldId id="308" r:id="rId19"/>
    <p:sldId id="257" r:id="rId20"/>
    <p:sldId id="263" r:id="rId21"/>
    <p:sldId id="310" r:id="rId22"/>
    <p:sldId id="311" r:id="rId23"/>
    <p:sldId id="266" r:id="rId24"/>
    <p:sldId id="265" r:id="rId25"/>
  </p:sldIdLst>
  <p:sldSz cx="12192000" cy="68580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FE9472F-7310-280A-DDFC-0A8030D10F89}" name="Janet Kafkas" initials="JK" userId="S::Janet.Kafkas@YMCA.NET::e502e5c2-325b-41a6-8242-5699b584e4c4" providerId="AD"/>
  <p188:author id="{C5991A35-C6B5-4029-B384-EB6BD870A304}" name="Ashley Koch" initials="AK" userId="S::Ashley.Koch@YMCA.NET::4a790078-a3ff-4647-9760-d97123f3839d" providerId="AD"/>
  <p188:author id="{E0969E77-B70D-26CD-F2F2-515FFDB73546}" name="Chamley, Hannah" initials="HC" userId="S::Hannah.Chamley@us.gt.com::dba37b2c-c929-46e4-9fc7-b98fce39fab2" providerId="AD"/>
  <p188:author id="{2239EA7D-578C-5C6D-4756-1FA4554E9627}" name="Heidi Brasher" initials="HB" userId="S::Heidi.Brasher@YMCA.NET::ffaea632-f16f-49ce-8684-a071d2f4ebac" providerId="AD"/>
  <p188:author id="{3D9FBEA0-A7B0-B829-E50C-9289959AC8E1}" name="Farber, Eva" initials="EF" userId="S::Eva.Farber@us.gt.com::dfc77942-9ac0-4441-9d82-a5648048bff5" providerId="AD"/>
  <p188:author id="{92E550D7-2A16-927A-DD3F-A2103F4D9802}" name="David Martorano" initials="DM" userId="S::david.martorano@ymca.net::10aae4c8-0cc4-4b3c-876f-0dfa81aefa7c" providerId="AD"/>
  <p188:author id="{D47E23E8-1D0C-A4BC-50AC-8253E51CEF4F}" name="David Martorano" initials="DM" userId="S::David.Martorano@YMCA.NET::10aae4c8-0cc4-4b3c-876f-0dfa81aefa7c" providerId="AD"/>
  <p188:author id="{D03736EF-2BC0-A0AB-4595-A8D5457FE7CA}" name="Schertell, Jake" initials="JS" userId="S::Jake.Schertell@us.gt.com::7d10b68b-93c4-4d4d-93bd-9bb5e262af0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168D"/>
    <a:srgbClr val="5C2E91"/>
    <a:srgbClr val="6364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OEA</c:v>
                </c:pt>
              </c:strCache>
            </c:strRef>
          </c:tx>
          <c:dPt>
            <c:idx val="0"/>
            <c:bubble3D val="0"/>
            <c:spPr>
              <a:solidFill>
                <a:srgbClr val="46BDBE"/>
              </a:solidFill>
              <a:ln w="19050">
                <a:solidFill>
                  <a:schemeClr val="lt1"/>
                </a:solidFill>
              </a:ln>
              <a:effectLst/>
            </c:spPr>
            <c:extLst>
              <c:ext xmlns:c16="http://schemas.microsoft.com/office/drawing/2014/chart" uri="{C3380CC4-5D6E-409C-BE32-E72D297353CC}">
                <c16:uniqueId val="{00000001-20EA-48CF-B07D-1A6B30B2C5F6}"/>
              </c:ext>
            </c:extLst>
          </c:dPt>
          <c:dPt>
            <c:idx val="1"/>
            <c:bubble3D val="0"/>
            <c:spPr>
              <a:solidFill>
                <a:srgbClr val="01A490"/>
              </a:solidFill>
              <a:ln w="19050">
                <a:solidFill>
                  <a:schemeClr val="lt1"/>
                </a:solidFill>
              </a:ln>
              <a:effectLst/>
            </c:spPr>
            <c:extLst>
              <c:ext xmlns:c16="http://schemas.microsoft.com/office/drawing/2014/chart" uri="{C3380CC4-5D6E-409C-BE32-E72D297353CC}">
                <c16:uniqueId val="{00000003-20EA-48CF-B07D-1A6B30B2C5F6}"/>
              </c:ext>
            </c:extLst>
          </c:dPt>
          <c:dPt>
            <c:idx val="2"/>
            <c:bubble3D val="0"/>
            <c:spPr>
              <a:solidFill>
                <a:srgbClr val="006B6B"/>
              </a:solidFill>
              <a:ln w="19050">
                <a:solidFill>
                  <a:schemeClr val="lt1"/>
                </a:solidFill>
              </a:ln>
              <a:effectLst/>
            </c:spPr>
            <c:extLst>
              <c:ext xmlns:c16="http://schemas.microsoft.com/office/drawing/2014/chart" uri="{C3380CC4-5D6E-409C-BE32-E72D297353CC}">
                <c16:uniqueId val="{00000005-20EA-48CF-B07D-1A6B30B2C5F6}"/>
              </c:ext>
            </c:extLst>
          </c:dPt>
          <c:dPt>
            <c:idx val="3"/>
            <c:bubble3D val="0"/>
            <c:spPr>
              <a:solidFill>
                <a:srgbClr val="20BDBE"/>
              </a:solidFill>
              <a:ln w="19050">
                <a:solidFill>
                  <a:schemeClr val="lt1"/>
                </a:solidFill>
              </a:ln>
              <a:effectLst/>
            </c:spPr>
            <c:extLst>
              <c:ext xmlns:c16="http://schemas.microsoft.com/office/drawing/2014/chart" uri="{C3380CC4-5D6E-409C-BE32-E72D297353CC}">
                <c16:uniqueId val="{00000007-20EA-48CF-B07D-1A6B30B2C5F6}"/>
              </c:ext>
            </c:extLst>
          </c:dPt>
          <c:dPt>
            <c:idx val="4"/>
            <c:bubble3D val="0"/>
            <c:spPr>
              <a:solidFill>
                <a:srgbClr val="01A490"/>
              </a:solidFill>
              <a:ln w="19050">
                <a:solidFill>
                  <a:schemeClr val="lt1"/>
                </a:solidFill>
              </a:ln>
              <a:effectLst/>
            </c:spPr>
            <c:extLst>
              <c:ext xmlns:c16="http://schemas.microsoft.com/office/drawing/2014/chart" uri="{C3380CC4-5D6E-409C-BE32-E72D297353CC}">
                <c16:uniqueId val="{00000009-20EA-48CF-B07D-1A6B30B2C5F6}"/>
              </c:ext>
            </c:extLst>
          </c:dPt>
          <c:dPt>
            <c:idx val="5"/>
            <c:bubble3D val="0"/>
            <c:spPr>
              <a:solidFill>
                <a:srgbClr val="F47920"/>
              </a:solidFill>
              <a:ln w="19050">
                <a:solidFill>
                  <a:schemeClr val="lt1"/>
                </a:solidFill>
              </a:ln>
              <a:effectLst/>
            </c:spPr>
            <c:extLst>
              <c:ext xmlns:c16="http://schemas.microsoft.com/office/drawing/2014/chart" uri="{C3380CC4-5D6E-409C-BE32-E72D297353CC}">
                <c16:uniqueId val="{0000000B-20EA-48CF-B07D-1A6B30B2C5F6}"/>
              </c:ext>
            </c:extLst>
          </c:dPt>
          <c:dPt>
            <c:idx val="6"/>
            <c:bubble3D val="0"/>
            <c:spPr>
              <a:solidFill>
                <a:srgbClr val="FCAF17"/>
              </a:solidFill>
              <a:ln w="19050">
                <a:solidFill>
                  <a:schemeClr val="lt1"/>
                </a:solidFill>
              </a:ln>
              <a:effectLst/>
            </c:spPr>
            <c:extLst>
              <c:ext xmlns:c16="http://schemas.microsoft.com/office/drawing/2014/chart" uri="{C3380CC4-5D6E-409C-BE32-E72D297353CC}">
                <c16:uniqueId val="{0000000D-20EA-48CF-B07D-1A6B30B2C5F6}"/>
              </c:ext>
            </c:extLst>
          </c:dPt>
          <c:dPt>
            <c:idx val="7"/>
            <c:bubble3D val="0"/>
            <c:spPr>
              <a:solidFill>
                <a:srgbClr val="DD5828"/>
              </a:solidFill>
              <a:ln w="19050">
                <a:solidFill>
                  <a:schemeClr val="lt1"/>
                </a:solidFill>
              </a:ln>
              <a:effectLst/>
            </c:spPr>
            <c:extLst>
              <c:ext xmlns:c16="http://schemas.microsoft.com/office/drawing/2014/chart" uri="{C3380CC4-5D6E-409C-BE32-E72D297353CC}">
                <c16:uniqueId val="{0000000F-20EA-48CF-B07D-1A6B30B2C5F6}"/>
              </c:ext>
            </c:extLst>
          </c:dPt>
          <c:dPt>
            <c:idx val="8"/>
            <c:bubble3D val="0"/>
            <c:spPr>
              <a:solidFill>
                <a:srgbClr val="F47920"/>
              </a:solidFill>
              <a:ln w="19050">
                <a:solidFill>
                  <a:schemeClr val="lt1"/>
                </a:solidFill>
              </a:ln>
              <a:effectLst/>
            </c:spPr>
            <c:extLst>
              <c:ext xmlns:c16="http://schemas.microsoft.com/office/drawing/2014/chart" uri="{C3380CC4-5D6E-409C-BE32-E72D297353CC}">
                <c16:uniqueId val="{00000011-20EA-48CF-B07D-1A6B30B2C5F6}"/>
              </c:ext>
            </c:extLst>
          </c:dPt>
          <c:dPt>
            <c:idx val="9"/>
            <c:bubble3D val="0"/>
            <c:spPr>
              <a:solidFill>
                <a:srgbClr val="FCAF17"/>
              </a:solidFill>
              <a:ln w="19050">
                <a:solidFill>
                  <a:schemeClr val="lt1"/>
                </a:solidFill>
              </a:ln>
              <a:effectLst/>
            </c:spPr>
            <c:extLst>
              <c:ext xmlns:c16="http://schemas.microsoft.com/office/drawing/2014/chart" uri="{C3380CC4-5D6E-409C-BE32-E72D297353CC}">
                <c16:uniqueId val="{00000013-20EA-48CF-B07D-1A6B30B2C5F6}"/>
              </c:ext>
            </c:extLst>
          </c:dPt>
          <c:cat>
            <c:numRef>
              <c:f>Sheet1!$A$2:$A$11</c:f>
              <c:numCache>
                <c:formatCode>General</c:formatCode>
                <c:ptCount val="10"/>
              </c:numCache>
            </c:numRef>
          </c:cat>
          <c:val>
            <c:numRef>
              <c:f>Sheet1!$B$2:$B$11</c:f>
              <c:numCache>
                <c:formatCode>General</c:formatCode>
                <c:ptCount val="10"/>
                <c:pt idx="0">
                  <c:v>1</c:v>
                </c:pt>
                <c:pt idx="1">
                  <c:v>1</c:v>
                </c:pt>
                <c:pt idx="2">
                  <c:v>1</c:v>
                </c:pt>
                <c:pt idx="3">
                  <c:v>1</c:v>
                </c:pt>
                <c:pt idx="4">
                  <c:v>1</c:v>
                </c:pt>
                <c:pt idx="5">
                  <c:v>1</c:v>
                </c:pt>
                <c:pt idx="6">
                  <c:v>1</c:v>
                </c:pt>
                <c:pt idx="7">
                  <c:v>1</c:v>
                </c:pt>
                <c:pt idx="8">
                  <c:v>1</c:v>
                </c:pt>
                <c:pt idx="9">
                  <c:v>1</c:v>
                </c:pt>
              </c:numCache>
            </c:numRef>
          </c:val>
          <c:extLst>
            <c:ext xmlns:c16="http://schemas.microsoft.com/office/drawing/2014/chart" uri="{C3380CC4-5D6E-409C-BE32-E72D297353CC}">
              <c16:uniqueId val="{00000014-20EA-48CF-B07D-1A6B30B2C5F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OEA</c:v>
                </c:pt>
              </c:strCache>
            </c:strRef>
          </c:tx>
          <c:dPt>
            <c:idx val="0"/>
            <c:bubble3D val="0"/>
            <c:spPr>
              <a:solidFill>
                <a:srgbClr val="46BDBE"/>
              </a:solidFill>
              <a:ln w="19050">
                <a:solidFill>
                  <a:schemeClr val="lt1"/>
                </a:solidFill>
              </a:ln>
              <a:effectLst/>
            </c:spPr>
            <c:extLst>
              <c:ext xmlns:c16="http://schemas.microsoft.com/office/drawing/2014/chart" uri="{C3380CC4-5D6E-409C-BE32-E72D297353CC}">
                <c16:uniqueId val="{00000001-10E6-4BA5-8995-C4B4DF49D316}"/>
              </c:ext>
            </c:extLst>
          </c:dPt>
          <c:dPt>
            <c:idx val="1"/>
            <c:bubble3D val="0"/>
            <c:spPr>
              <a:solidFill>
                <a:srgbClr val="01A490"/>
              </a:solidFill>
              <a:ln w="19050">
                <a:solidFill>
                  <a:schemeClr val="lt1"/>
                </a:solidFill>
              </a:ln>
              <a:effectLst/>
            </c:spPr>
            <c:extLst>
              <c:ext xmlns:c16="http://schemas.microsoft.com/office/drawing/2014/chart" uri="{C3380CC4-5D6E-409C-BE32-E72D297353CC}">
                <c16:uniqueId val="{00000003-10E6-4BA5-8995-C4B4DF49D316}"/>
              </c:ext>
            </c:extLst>
          </c:dPt>
          <c:dPt>
            <c:idx val="2"/>
            <c:bubble3D val="0"/>
            <c:spPr>
              <a:solidFill>
                <a:srgbClr val="006B6B"/>
              </a:solidFill>
              <a:ln w="19050">
                <a:solidFill>
                  <a:schemeClr val="lt1"/>
                </a:solidFill>
              </a:ln>
              <a:effectLst/>
            </c:spPr>
            <c:extLst>
              <c:ext xmlns:c16="http://schemas.microsoft.com/office/drawing/2014/chart" uri="{C3380CC4-5D6E-409C-BE32-E72D297353CC}">
                <c16:uniqueId val="{00000005-10E6-4BA5-8995-C4B4DF49D316}"/>
              </c:ext>
            </c:extLst>
          </c:dPt>
          <c:dPt>
            <c:idx val="3"/>
            <c:bubble3D val="0"/>
            <c:spPr>
              <a:solidFill>
                <a:srgbClr val="20BDBE"/>
              </a:solidFill>
              <a:ln w="19050">
                <a:solidFill>
                  <a:schemeClr val="lt1"/>
                </a:solidFill>
              </a:ln>
              <a:effectLst/>
            </c:spPr>
            <c:extLst>
              <c:ext xmlns:c16="http://schemas.microsoft.com/office/drawing/2014/chart" uri="{C3380CC4-5D6E-409C-BE32-E72D297353CC}">
                <c16:uniqueId val="{00000007-10E6-4BA5-8995-C4B4DF49D316}"/>
              </c:ext>
            </c:extLst>
          </c:dPt>
          <c:dPt>
            <c:idx val="4"/>
            <c:bubble3D val="0"/>
            <c:spPr>
              <a:solidFill>
                <a:srgbClr val="01A490"/>
              </a:solidFill>
              <a:ln w="19050">
                <a:solidFill>
                  <a:schemeClr val="lt1"/>
                </a:solidFill>
              </a:ln>
              <a:effectLst/>
            </c:spPr>
            <c:extLst>
              <c:ext xmlns:c16="http://schemas.microsoft.com/office/drawing/2014/chart" uri="{C3380CC4-5D6E-409C-BE32-E72D297353CC}">
                <c16:uniqueId val="{00000009-10E6-4BA5-8995-C4B4DF49D316}"/>
              </c:ext>
            </c:extLst>
          </c:dPt>
          <c:dPt>
            <c:idx val="5"/>
            <c:bubble3D val="0"/>
            <c:spPr>
              <a:solidFill>
                <a:srgbClr val="F47920"/>
              </a:solidFill>
              <a:ln w="19050">
                <a:solidFill>
                  <a:schemeClr val="lt1"/>
                </a:solidFill>
              </a:ln>
              <a:effectLst/>
            </c:spPr>
            <c:extLst>
              <c:ext xmlns:c16="http://schemas.microsoft.com/office/drawing/2014/chart" uri="{C3380CC4-5D6E-409C-BE32-E72D297353CC}">
                <c16:uniqueId val="{0000000B-10E6-4BA5-8995-C4B4DF49D316}"/>
              </c:ext>
            </c:extLst>
          </c:dPt>
          <c:dPt>
            <c:idx val="6"/>
            <c:bubble3D val="0"/>
            <c:spPr>
              <a:solidFill>
                <a:srgbClr val="FCAF17"/>
              </a:solidFill>
              <a:ln w="19050">
                <a:solidFill>
                  <a:schemeClr val="lt1"/>
                </a:solidFill>
              </a:ln>
              <a:effectLst/>
            </c:spPr>
            <c:extLst>
              <c:ext xmlns:c16="http://schemas.microsoft.com/office/drawing/2014/chart" uri="{C3380CC4-5D6E-409C-BE32-E72D297353CC}">
                <c16:uniqueId val="{0000000D-10E6-4BA5-8995-C4B4DF49D316}"/>
              </c:ext>
            </c:extLst>
          </c:dPt>
          <c:dPt>
            <c:idx val="7"/>
            <c:bubble3D val="0"/>
            <c:spPr>
              <a:solidFill>
                <a:srgbClr val="DD5828"/>
              </a:solidFill>
              <a:ln w="19050">
                <a:solidFill>
                  <a:schemeClr val="lt1"/>
                </a:solidFill>
              </a:ln>
              <a:effectLst/>
            </c:spPr>
            <c:extLst>
              <c:ext xmlns:c16="http://schemas.microsoft.com/office/drawing/2014/chart" uri="{C3380CC4-5D6E-409C-BE32-E72D297353CC}">
                <c16:uniqueId val="{0000000F-10E6-4BA5-8995-C4B4DF49D316}"/>
              </c:ext>
            </c:extLst>
          </c:dPt>
          <c:dPt>
            <c:idx val="8"/>
            <c:bubble3D val="0"/>
            <c:spPr>
              <a:solidFill>
                <a:srgbClr val="F47920"/>
              </a:solidFill>
              <a:ln w="19050">
                <a:solidFill>
                  <a:schemeClr val="lt1"/>
                </a:solidFill>
              </a:ln>
              <a:effectLst/>
            </c:spPr>
            <c:extLst>
              <c:ext xmlns:c16="http://schemas.microsoft.com/office/drawing/2014/chart" uri="{C3380CC4-5D6E-409C-BE32-E72D297353CC}">
                <c16:uniqueId val="{00000011-10E6-4BA5-8995-C4B4DF49D316}"/>
              </c:ext>
            </c:extLst>
          </c:dPt>
          <c:dPt>
            <c:idx val="9"/>
            <c:bubble3D val="0"/>
            <c:spPr>
              <a:solidFill>
                <a:srgbClr val="FCAF17"/>
              </a:solidFill>
              <a:ln w="19050">
                <a:solidFill>
                  <a:schemeClr val="lt1"/>
                </a:solidFill>
              </a:ln>
              <a:effectLst/>
            </c:spPr>
            <c:extLst>
              <c:ext xmlns:c16="http://schemas.microsoft.com/office/drawing/2014/chart" uri="{C3380CC4-5D6E-409C-BE32-E72D297353CC}">
                <c16:uniqueId val="{00000013-10E6-4BA5-8995-C4B4DF49D316}"/>
              </c:ext>
            </c:extLst>
          </c:dPt>
          <c:cat>
            <c:numRef>
              <c:f>Sheet1!$A$2:$A$11</c:f>
              <c:numCache>
                <c:formatCode>General</c:formatCode>
                <c:ptCount val="10"/>
              </c:numCache>
            </c:numRef>
          </c:cat>
          <c:val>
            <c:numRef>
              <c:f>Sheet1!$B$2:$B$11</c:f>
              <c:numCache>
                <c:formatCode>General</c:formatCode>
                <c:ptCount val="10"/>
                <c:pt idx="0">
                  <c:v>1</c:v>
                </c:pt>
                <c:pt idx="1">
                  <c:v>1</c:v>
                </c:pt>
                <c:pt idx="2">
                  <c:v>1</c:v>
                </c:pt>
                <c:pt idx="3">
                  <c:v>1</c:v>
                </c:pt>
                <c:pt idx="4">
                  <c:v>1</c:v>
                </c:pt>
                <c:pt idx="5">
                  <c:v>1</c:v>
                </c:pt>
                <c:pt idx="6">
                  <c:v>1</c:v>
                </c:pt>
                <c:pt idx="7">
                  <c:v>1</c:v>
                </c:pt>
                <c:pt idx="8">
                  <c:v>1</c:v>
                </c:pt>
                <c:pt idx="9">
                  <c:v>1</c:v>
                </c:pt>
              </c:numCache>
            </c:numRef>
          </c:val>
          <c:extLst>
            <c:ext xmlns:c16="http://schemas.microsoft.com/office/drawing/2014/chart" uri="{C3380CC4-5D6E-409C-BE32-E72D297353CC}">
              <c16:uniqueId val="{00000014-10E6-4BA5-8995-C4B4DF49D31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05601366-CD2E-46E5-9178-AFE1D202DFF6}" type="datetimeFigureOut">
              <a:rPr lang="en-US" smtClean="0"/>
              <a:t>9/14/2026</a:t>
            </a:fld>
            <a:endParaRPr lang="en-US" dirty="0"/>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11369486-37E8-4FD5-94E6-BCB9168BDF8E}" type="slidenum">
              <a:rPr lang="en-US" smtClean="0"/>
              <a:t>‹#›</a:t>
            </a:fld>
            <a:endParaRPr lang="en-US" dirty="0"/>
          </a:p>
        </p:txBody>
      </p:sp>
    </p:spTree>
    <p:extLst>
      <p:ext uri="{BB962C8B-B14F-4D97-AF65-F5344CB8AC3E}">
        <p14:creationId xmlns:p14="http://schemas.microsoft.com/office/powerpoint/2010/main" val="14382115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334F0-5D11-ACAD-C89F-EE322A7EBF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E11EF9-25C0-9F22-5B7F-E6198552DD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C6C0D9-2CAA-4CC3-A139-AED21B2C88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F5FA26-C9EA-3893-41CF-7FC2BE80953B}"/>
              </a:ext>
            </a:extLst>
          </p:cNvPr>
          <p:cNvSpPr>
            <a:spLocks noGrp="1"/>
          </p:cNvSpPr>
          <p:nvPr>
            <p:ph type="sldNum" sz="quarter" idx="5"/>
          </p:nvPr>
        </p:nvSpPr>
        <p:spPr/>
        <p:txBody>
          <a:bodyPr/>
          <a:lstStyle/>
          <a:p>
            <a:pPr>
              <a:defRPr/>
            </a:pPr>
            <a:fld id="{F50C3D00-B2F6-4D83-A049-FE51B6E62AD3}" type="slidenum">
              <a:rPr lang="en-US" smtClean="0"/>
              <a:pPr>
                <a:defRPr/>
              </a:pPr>
              <a:t>1</a:t>
            </a:fld>
            <a:endParaRPr lang="en-US" dirty="0"/>
          </a:p>
        </p:txBody>
      </p:sp>
    </p:spTree>
    <p:extLst>
      <p:ext uri="{BB962C8B-B14F-4D97-AF65-F5344CB8AC3E}">
        <p14:creationId xmlns:p14="http://schemas.microsoft.com/office/powerpoint/2010/main" val="514068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Verdana" pitchFamily="64" charset="0"/>
              <a:ea typeface="ＭＳ Ｐゴシック" pitchFamily="64" charset="-128"/>
              <a:cs typeface="ＭＳ Ｐゴシック" pitchFamily="6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Verdana" pitchFamily="64" charset="0"/>
              <a:ea typeface="ＭＳ Ｐゴシック" pitchFamily="64" charset="-128"/>
              <a:cs typeface="ＭＳ Ｐゴシック" pitchFamily="6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Verdana" pitchFamily="64" charset="0"/>
                <a:ea typeface="ＭＳ Ｐゴシック" pitchFamily="64" charset="-128"/>
                <a:cs typeface="ＭＳ Ｐゴシック" pitchFamily="64" charset="-128"/>
              </a:rPr>
              <a:t>The basic objective of </a:t>
            </a:r>
            <a:r>
              <a:rPr lang="en-US" sz="1200" b="1" kern="1200" dirty="0">
                <a:solidFill>
                  <a:schemeClr val="tx1"/>
                </a:solidFill>
                <a:effectLst/>
                <a:latin typeface="Verdana" pitchFamily="64" charset="0"/>
                <a:ea typeface="ＭＳ Ｐゴシック" pitchFamily="64" charset="-128"/>
                <a:cs typeface="ＭＳ Ｐゴシック" pitchFamily="64" charset="-128"/>
              </a:rPr>
              <a:t>YMCA of the USA </a:t>
            </a:r>
            <a:r>
              <a:rPr lang="en-US" sz="1200" kern="1200" dirty="0">
                <a:solidFill>
                  <a:schemeClr val="tx1"/>
                </a:solidFill>
                <a:effectLst/>
                <a:latin typeface="Verdana" pitchFamily="64" charset="0"/>
                <a:ea typeface="ＭＳ Ｐゴシック" pitchFamily="64" charset="-128"/>
                <a:cs typeface="ＭＳ Ｐゴシック" pitchFamily="64" charset="-128"/>
              </a:rPr>
              <a:t>(Y-USA), as determined by Y associations and stated in the National Council Constitution, is to “serve as a means through which associations can achieve their purposes and goals as a national movement, and to make available services which will enrich and strengthen associations in carrying on their work.”</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Verdana" pitchFamily="64" charset="0"/>
              <a:ea typeface="ＭＳ Ｐゴシック" pitchFamily="64" charset="-128"/>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Verdana" pitchFamily="64" charset="0"/>
                <a:ea typeface="ＭＳ Ｐゴシック" pitchFamily="64" charset="-128"/>
                <a:cs typeface="+mn-cs"/>
              </a:rPr>
              <a:t>Y-USA achieves this objective today by fulfilling four </a:t>
            </a:r>
            <a:r>
              <a:rPr lang="en-US" sz="1200" b="1" kern="1200" dirty="0">
                <a:solidFill>
                  <a:schemeClr val="tx1"/>
                </a:solidFill>
                <a:effectLst/>
                <a:latin typeface="Verdana" pitchFamily="64" charset="0"/>
                <a:ea typeface="ＭＳ Ｐゴシック" pitchFamily="64" charset="-128"/>
                <a:cs typeface="+mn-cs"/>
              </a:rPr>
              <a:t>fundamental roles</a:t>
            </a:r>
            <a:r>
              <a:rPr lang="en-US" sz="1200" kern="1200" dirty="0">
                <a:solidFill>
                  <a:schemeClr val="tx1"/>
                </a:solidFill>
                <a:effectLst/>
                <a:latin typeface="Verdana" pitchFamily="64" charset="0"/>
                <a:ea typeface="ＭＳ Ｐゴシック" pitchFamily="64" charset="-128"/>
                <a:cs typeface="+mn-cs"/>
              </a:rPr>
              <a:t>:</a:t>
            </a:r>
            <a:endParaRPr lang="en-US" sz="1800" kern="1200" dirty="0">
              <a:solidFill>
                <a:schemeClr val="tx1"/>
              </a:solidFill>
              <a:effectLst/>
              <a:latin typeface="Verdana" pitchFamily="64" charset="0"/>
              <a:ea typeface="ＭＳ Ｐゴシック" pitchFamily="64" charset="-128"/>
              <a:cs typeface="+mn-cs"/>
            </a:endParaRPr>
          </a:p>
          <a:p>
            <a:r>
              <a:rPr lang="en-US" sz="1200" kern="1200" dirty="0">
                <a:solidFill>
                  <a:schemeClr val="tx1"/>
                </a:solidFill>
                <a:effectLst/>
                <a:latin typeface="Verdana" pitchFamily="64" charset="0"/>
                <a:ea typeface="ＭＳ Ｐゴシック" pitchFamily="64" charset="-128"/>
                <a:cs typeface="ＭＳ Ｐゴシック" pitchFamily="64" charset="-128"/>
              </a:rPr>
              <a:t> </a:t>
            </a:r>
          </a:p>
          <a:p>
            <a:pPr lvl="2"/>
            <a:r>
              <a:rPr lang="en-US" sz="1200" b="1" kern="1200" dirty="0">
                <a:solidFill>
                  <a:schemeClr val="tx1"/>
                </a:solidFill>
                <a:effectLst/>
                <a:latin typeface="Verdana" pitchFamily="64" charset="0"/>
                <a:ea typeface="ＭＳ Ｐゴシック" pitchFamily="64" charset="-128"/>
                <a:cs typeface="+mn-cs"/>
              </a:rPr>
              <a:t>Lead the Movement: </a:t>
            </a:r>
            <a:r>
              <a:rPr lang="en-US" sz="1200" kern="1200" dirty="0">
                <a:solidFill>
                  <a:schemeClr val="tx1"/>
                </a:solidFill>
                <a:effectLst/>
                <a:latin typeface="Verdana" pitchFamily="64" charset="0"/>
                <a:ea typeface="ＭＳ Ｐゴシック" pitchFamily="64" charset="-128"/>
                <a:cs typeface="+mn-cs"/>
              </a:rPr>
              <a:t>focus the efforts of YMCAs on key social issues and opportunities</a:t>
            </a:r>
            <a:endParaRPr lang="en-US" sz="1800" kern="1200" dirty="0">
              <a:solidFill>
                <a:schemeClr val="tx1"/>
              </a:solidFill>
              <a:effectLst/>
              <a:latin typeface="Verdana" pitchFamily="64" charset="0"/>
              <a:ea typeface="ＭＳ Ｐゴシック" pitchFamily="64" charset="-128"/>
              <a:cs typeface="+mn-cs"/>
            </a:endParaRPr>
          </a:p>
          <a:p>
            <a:pPr lvl="2"/>
            <a:r>
              <a:rPr lang="en-US" sz="1200" b="1" kern="1200" dirty="0">
                <a:solidFill>
                  <a:schemeClr val="tx1"/>
                </a:solidFill>
                <a:effectLst/>
                <a:latin typeface="Verdana" pitchFamily="64" charset="0"/>
                <a:ea typeface="ＭＳ Ｐゴシック" pitchFamily="64" charset="-128"/>
                <a:cs typeface="+mn-cs"/>
              </a:rPr>
              <a:t>Deliver Resources and Services and Facilitate Innovation</a:t>
            </a:r>
            <a:r>
              <a:rPr lang="en-US" sz="1200" kern="1200" dirty="0">
                <a:solidFill>
                  <a:schemeClr val="tx1"/>
                </a:solidFill>
                <a:effectLst/>
                <a:latin typeface="Verdana" pitchFamily="64" charset="0"/>
                <a:ea typeface="ＭＳ Ｐゴシック" pitchFamily="64" charset="-128"/>
                <a:cs typeface="+mn-cs"/>
              </a:rPr>
              <a:t>: ensure YMCAs have access to the knowledge and resources needed to address pressing needs in their communities</a:t>
            </a:r>
            <a:endParaRPr lang="en-US" sz="1800" kern="1200" dirty="0">
              <a:solidFill>
                <a:schemeClr val="tx1"/>
              </a:solidFill>
              <a:effectLst/>
              <a:latin typeface="Verdana" pitchFamily="64" charset="0"/>
              <a:ea typeface="ＭＳ Ｐゴシック" pitchFamily="64" charset="-128"/>
              <a:cs typeface="+mn-cs"/>
            </a:endParaRPr>
          </a:p>
          <a:p>
            <a:pPr lvl="2"/>
            <a:r>
              <a:rPr lang="en-US" sz="1200" b="1" kern="1200" dirty="0">
                <a:solidFill>
                  <a:schemeClr val="tx1"/>
                </a:solidFill>
                <a:effectLst/>
                <a:latin typeface="Verdana" pitchFamily="64" charset="0"/>
                <a:ea typeface="ＭＳ Ｐゴシック" pitchFamily="64" charset="-128"/>
                <a:cs typeface="+mn-cs"/>
              </a:rPr>
              <a:t>Advance National Positioning and Global Perspective: </a:t>
            </a:r>
            <a:r>
              <a:rPr lang="en-US" sz="1200" kern="1200" dirty="0">
                <a:solidFill>
                  <a:schemeClr val="tx1"/>
                </a:solidFill>
                <a:effectLst/>
                <a:latin typeface="Verdana" pitchFamily="64" charset="0"/>
                <a:ea typeface="ＭＳ Ｐゴシック" pitchFamily="64" charset="-128"/>
                <a:cs typeface="+mn-cs"/>
              </a:rPr>
              <a:t>communicate the Y’s value and maximize the Movement’s potential for good at home and abroad</a:t>
            </a:r>
            <a:endParaRPr lang="en-US" sz="1800" kern="1200" dirty="0">
              <a:solidFill>
                <a:schemeClr val="tx1"/>
              </a:solidFill>
              <a:effectLst/>
              <a:latin typeface="Verdana" pitchFamily="64" charset="0"/>
              <a:ea typeface="ＭＳ Ｐゴシック" pitchFamily="64" charset="-128"/>
              <a:cs typeface="+mn-cs"/>
            </a:endParaRPr>
          </a:p>
          <a:p>
            <a:pPr lvl="2"/>
            <a:r>
              <a:rPr lang="en-US" sz="1200" b="1" kern="1200" dirty="0">
                <a:solidFill>
                  <a:schemeClr val="tx1"/>
                </a:solidFill>
                <a:effectLst/>
                <a:latin typeface="Verdana" pitchFamily="64" charset="0"/>
                <a:ea typeface="ＭＳ Ｐゴシック" pitchFamily="64" charset="-128"/>
                <a:cs typeface="+mn-cs"/>
              </a:rPr>
              <a:t>Oversee National Governance and Membership Qualifications: </a:t>
            </a:r>
            <a:r>
              <a:rPr lang="en-US" sz="1200" kern="1200" dirty="0">
                <a:solidFill>
                  <a:schemeClr val="tx1"/>
                </a:solidFill>
                <a:effectLst/>
                <a:latin typeface="Verdana" pitchFamily="64" charset="0"/>
                <a:ea typeface="ＭＳ Ｐゴシック" pitchFamily="64" charset="-128"/>
                <a:cs typeface="+mn-cs"/>
              </a:rPr>
              <a:t>knit the Movement together around shared values, goals, and requirements for YMCAs</a:t>
            </a:r>
            <a:endParaRPr lang="en-US" sz="1800" kern="1200" dirty="0">
              <a:solidFill>
                <a:schemeClr val="tx1"/>
              </a:solidFill>
              <a:effectLst/>
              <a:latin typeface="Verdana" pitchFamily="64" charset="0"/>
              <a:ea typeface="ＭＳ Ｐゴシック" pitchFamily="64" charset="-128"/>
              <a:cs typeface="+mn-cs"/>
            </a:endParaRPr>
          </a:p>
          <a:p>
            <a:endParaRPr lang="en-US" dirty="0"/>
          </a:p>
        </p:txBody>
      </p:sp>
      <p:sp>
        <p:nvSpPr>
          <p:cNvPr id="4" name="Slide Number Placeholder 3"/>
          <p:cNvSpPr>
            <a:spLocks noGrp="1"/>
          </p:cNvSpPr>
          <p:nvPr>
            <p:ph type="sldNum" sz="quarter" idx="5"/>
          </p:nvPr>
        </p:nvSpPr>
        <p:spPr/>
        <p:txBody>
          <a:bodyPr/>
          <a:lstStyle/>
          <a:p>
            <a:fld id="{11369486-37E8-4FD5-94E6-BCB9168BDF8E}" type="slidenum">
              <a:rPr lang="en-US" smtClean="0"/>
              <a:t>3</a:t>
            </a:fld>
            <a:endParaRPr lang="en-US" dirty="0"/>
          </a:p>
        </p:txBody>
      </p:sp>
    </p:spTree>
    <p:extLst>
      <p:ext uri="{BB962C8B-B14F-4D97-AF65-F5344CB8AC3E}">
        <p14:creationId xmlns:p14="http://schemas.microsoft.com/office/powerpoint/2010/main" val="2557592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2F83E-5657-7953-1A49-096848DB9A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55AC19-BCFD-B0FB-D37A-A248C7DC99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6A6FF6-F987-C1F8-D631-97E5223811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0ABEC4-D3B8-F980-9366-D141DA896E98}"/>
              </a:ext>
            </a:extLst>
          </p:cNvPr>
          <p:cNvSpPr>
            <a:spLocks noGrp="1"/>
          </p:cNvSpPr>
          <p:nvPr>
            <p:ph type="sldNum" sz="quarter" idx="5"/>
          </p:nvPr>
        </p:nvSpPr>
        <p:spPr/>
        <p:txBody>
          <a:bodyPr/>
          <a:lstStyle/>
          <a:p>
            <a:fld id="{11369486-37E8-4FD5-94E6-BCB9168BDF8E}" type="slidenum">
              <a:rPr lang="en-US" smtClean="0"/>
              <a:t>4</a:t>
            </a:fld>
            <a:endParaRPr lang="en-US" dirty="0"/>
          </a:p>
        </p:txBody>
      </p:sp>
    </p:spTree>
    <p:extLst>
      <p:ext uri="{BB962C8B-B14F-4D97-AF65-F5344CB8AC3E}">
        <p14:creationId xmlns:p14="http://schemas.microsoft.com/office/powerpoint/2010/main" val="18921346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9DA0A-19A5-187C-1EB7-F425872B35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91724E-2A3F-6988-A1AE-6883A35B55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60FEC9-9568-61D4-9A3A-FEC7DB857B23}"/>
              </a:ext>
            </a:extLst>
          </p:cNvPr>
          <p:cNvSpPr>
            <a:spLocks noGrp="1"/>
          </p:cNvSpPr>
          <p:nvPr>
            <p:ph type="body" idx="1"/>
          </p:nvPr>
        </p:nvSpPr>
        <p:spPr/>
        <p:txBody>
          <a:bodyPr/>
          <a:lstStyle/>
          <a:p>
            <a:r>
              <a:rPr lang="en-US" dirty="0"/>
              <a:t>Ruben</a:t>
            </a:r>
          </a:p>
        </p:txBody>
      </p:sp>
      <p:sp>
        <p:nvSpPr>
          <p:cNvPr id="4" name="Slide Number Placeholder 3">
            <a:extLst>
              <a:ext uri="{FF2B5EF4-FFF2-40B4-BE49-F238E27FC236}">
                <a16:creationId xmlns:a16="http://schemas.microsoft.com/office/drawing/2014/main" id="{94D09ACF-ABBF-D607-0102-CB6AD28877B1}"/>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50C3D00-B2F6-4D83-A049-FE51B6E62AD3}" type="slidenum">
              <a:rPr kumimoji="0" lang="en-US" sz="1200" b="0" i="0" u="none" strike="noStrike" kern="1200" cap="none" spc="0" normalizeH="0" baseline="0" noProof="0" smtClean="0">
                <a:ln>
                  <a:noFill/>
                </a:ln>
                <a:solidFill>
                  <a:srgbClr val="000000"/>
                </a:solidFill>
                <a:effectLst/>
                <a:uLnTx/>
                <a:uFillTx/>
                <a:latin typeface="Verdana" pitchFamily="64" charset="0"/>
                <a:ea typeface="ＭＳ Ｐゴシック" pitchFamily="6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Verdana" pitchFamily="64" charset="0"/>
              <a:ea typeface="ＭＳ Ｐゴシック" pitchFamily="64" charset="-128"/>
              <a:cs typeface="+mn-cs"/>
            </a:endParaRPr>
          </a:p>
        </p:txBody>
      </p:sp>
    </p:spTree>
    <p:extLst>
      <p:ext uri="{BB962C8B-B14F-4D97-AF65-F5344CB8AC3E}">
        <p14:creationId xmlns:p14="http://schemas.microsoft.com/office/powerpoint/2010/main" val="15149184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95C51B-257D-440F-939A-9C44414EB39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972602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9A5E2-25DE-D51E-6C1F-538F85FF05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66D724-26BD-6C4A-CCC0-1B6FF2135A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A40A3F-236E-0D93-FC25-30BFAF164A10}"/>
              </a:ext>
            </a:extLst>
          </p:cNvPr>
          <p:cNvSpPr>
            <a:spLocks noGrp="1"/>
          </p:cNvSpPr>
          <p:nvPr>
            <p:ph type="body" idx="1"/>
          </p:nvPr>
        </p:nvSpPr>
        <p:spPr/>
        <p:txBody>
          <a:bodyPr/>
          <a:lstStyle/>
          <a:p>
            <a:pPr lvl="0"/>
            <a:r>
              <a:rPr lang="en-US" sz="1200" kern="1200" dirty="0">
                <a:solidFill>
                  <a:schemeClr val="tx1"/>
                </a:solidFill>
                <a:effectLst/>
                <a:latin typeface="+mn-lt"/>
                <a:ea typeface="+mn-ea"/>
                <a:cs typeface="+mn-cs"/>
              </a:rPr>
              <a:t>Based on overall performance across the 13 metrics, each association scores along the Organizational Excellence Continuum, ranging from: </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Foundational – basics of excellence</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Attainable – establishment of core practices </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Advancing – consistent performance with core practices</a:t>
            </a:r>
            <a:endParaRPr lang="en-US" sz="14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Aspirational – exceptional performance and leading</a:t>
            </a:r>
            <a:endParaRPr lang="en-US" sz="14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continuum reinforces that excellence is a journey, not a single outcome. </a:t>
            </a:r>
            <a:endParaRPr lang="en-US" sz="14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It provides Ys with a clear path towards excellence, highlighting the opportunities and associated resources to support this journey for every Y. </a:t>
            </a:r>
            <a:endParaRPr lang="en-US" sz="14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7A3C6E8A-E15E-FA32-E28C-5A48F1331B7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51E8AA-F967-46C6-812D-7FA603ED8E4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000114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a:t>Ruben – Need Talking Points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0C3D00-B2F6-4D83-A049-FE51B6E62AD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790852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03182-6BF1-F535-B124-36D5D5D64B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819CCA-E288-2002-7CD9-E3966C6867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A25F85-191F-3473-0957-A668628688C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76D625E-5B8A-E729-CF9D-42CC55D63AD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0C3D00-B2F6-4D83-A049-FE51B6E62AD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93787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8.svg"/><Relationship Id="rId1" Type="http://schemas.openxmlformats.org/officeDocument/2006/relationships/slideMaster" Target="../slideMasters/slideMaster2.xml"/><Relationship Id="rId4" Type="http://schemas.openxmlformats.org/officeDocument/2006/relationships/image" Target="../media/image7.sv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8.svg"/><Relationship Id="rId1" Type="http://schemas.openxmlformats.org/officeDocument/2006/relationships/slideMaster" Target="../slideMasters/slideMaster2.xml"/><Relationship Id="rId4" Type="http://schemas.openxmlformats.org/officeDocument/2006/relationships/image" Target="../media/image7.sv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9.svg"/><Relationship Id="rId1" Type="http://schemas.openxmlformats.org/officeDocument/2006/relationships/slideMaster" Target="../slideMasters/slideMaster3.xml"/><Relationship Id="rId4" Type="http://schemas.openxmlformats.org/officeDocument/2006/relationships/image" Target="../media/image7.sv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9.svg"/><Relationship Id="rId1" Type="http://schemas.openxmlformats.org/officeDocument/2006/relationships/slideMaster" Target="../slideMasters/slideMaster3.xml"/><Relationship Id="rId4" Type="http://schemas.openxmlformats.org/officeDocument/2006/relationships/image" Target="../media/image7.sv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 titl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D2403EF-6577-4E3E-0FA6-60153E6CD171}"/>
              </a:ext>
            </a:extLst>
          </p:cNvPr>
          <p:cNvSpPr>
            <a:spLocks noGrp="1"/>
          </p:cNvSpPr>
          <p:nvPr>
            <p:ph type="title"/>
          </p:nvPr>
        </p:nvSpPr>
        <p:spPr/>
        <p:txBody>
          <a:bodyPr/>
          <a:lstStyle>
            <a:lvl1pPr>
              <a:defRPr/>
            </a:lvl1pPr>
          </a:lstStyle>
          <a:p>
            <a:r>
              <a:rPr lang="en-US"/>
              <a:t>Click to edit</a:t>
            </a:r>
          </a:p>
        </p:txBody>
      </p:sp>
    </p:spTree>
    <p:extLst>
      <p:ext uri="{BB962C8B-B14F-4D97-AF65-F5344CB8AC3E}">
        <p14:creationId xmlns:p14="http://schemas.microsoft.com/office/powerpoint/2010/main" val="1289025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2796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ack cover LLC INDUS copyright disclaimer 2024">
    <p:bg>
      <p:bgPr>
        <a:gradFill flip="none" rotWithShape="1">
          <a:gsLst>
            <a:gs pos="80000">
              <a:srgbClr val="8155CF"/>
            </a:gs>
            <a:gs pos="50000">
              <a:schemeClr val="accent1"/>
            </a:gs>
            <a:gs pos="95000">
              <a:schemeClr val="accent5"/>
            </a:gs>
          </a:gsLst>
          <a:lin ang="18900000" scaled="1"/>
          <a:tileRect/>
        </a:gradFill>
        <a:effectLst/>
      </p:bgPr>
    </p:bg>
    <p:spTree>
      <p:nvGrpSpPr>
        <p:cNvPr id="1" name=""/>
        <p:cNvGrpSpPr/>
        <p:nvPr/>
      </p:nvGrpSpPr>
      <p:grpSpPr>
        <a:xfrm>
          <a:off x="0" y="0"/>
          <a:ext cx="0" cy="0"/>
          <a:chOff x="0" y="0"/>
          <a:chExt cx="0" cy="0"/>
        </a:xfrm>
      </p:grpSpPr>
      <p:pic>
        <p:nvPicPr>
          <p:cNvPr id="6" name="Logo_White">
            <a:extLst>
              <a:ext uri="{FF2B5EF4-FFF2-40B4-BE49-F238E27FC236}">
                <a16:creationId xmlns:a16="http://schemas.microsoft.com/office/drawing/2014/main" id="{3027827A-8C26-5804-FA67-BCF00501D24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19200" y="5858434"/>
            <a:ext cx="2327467" cy="430887"/>
          </a:xfrm>
          <a:prstGeom prst="rect">
            <a:avLst/>
          </a:prstGeom>
        </p:spPr>
      </p:pic>
      <p:sp>
        <p:nvSpPr>
          <p:cNvPr id="4" name="TextBox 3">
            <a:extLst>
              <a:ext uri="{FF2B5EF4-FFF2-40B4-BE49-F238E27FC236}">
                <a16:creationId xmlns:a16="http://schemas.microsoft.com/office/drawing/2014/main" id="{69191C57-F46D-C086-DFB0-617AD32E3D0F}"/>
              </a:ext>
            </a:extLst>
          </p:cNvPr>
          <p:cNvSpPr txBox="1"/>
          <p:nvPr userDrawn="1"/>
        </p:nvSpPr>
        <p:spPr>
          <a:xfrm>
            <a:off x="3136669" y="4832684"/>
            <a:ext cx="8578735" cy="1426609"/>
          </a:xfrm>
          <a:prstGeom prst="rect">
            <a:avLst/>
          </a:prstGeom>
          <a:noFill/>
        </p:spPr>
        <p:txBody>
          <a:bodyPr wrap="square" anchor="b">
            <a:spAutoFit/>
          </a:bodyPr>
          <a:lstStyle/>
          <a:p>
            <a:pPr marL="0" marR="0">
              <a:lnSpc>
                <a:spcPct val="100000"/>
              </a:lnSpc>
              <a:spcBef>
                <a:spcPts val="0"/>
              </a:spcBef>
              <a:spcAft>
                <a:spcPts val="800"/>
              </a:spcAft>
            </a:pPr>
            <a:r>
              <a:rPr lang="en-US" sz="667" b="0" i="0" kern="1200" dirty="0">
                <a:solidFill>
                  <a:schemeClr val="bg1"/>
                </a:solidFill>
                <a:effectLst/>
                <a:latin typeface="+mn-lt"/>
                <a:ea typeface="Times New Roman" panose="02020603050405020304" pitchFamily="18" charset="0"/>
                <a:cs typeface="+mn-cs"/>
              </a:rPr>
              <a:t>About GT US Shared Services Center India Private Limited (“GTSSC”) and Grant Thornton Knowledge and Capability Center India Private Limited (“GTKCC”) The India-based GTSSC and GTKCC, affiliates of Grant Thornton LLP, provide services to Grant Thornton LLP and Grant Thornton Advisors LLC. </a:t>
            </a:r>
          </a:p>
          <a:p>
            <a:pPr marL="0" marR="0">
              <a:lnSpc>
                <a:spcPct val="100000"/>
              </a:lnSpc>
              <a:spcBef>
                <a:spcPts val="0"/>
              </a:spcBef>
              <a:spcAft>
                <a:spcPts val="800"/>
              </a:spcAft>
            </a:pPr>
            <a:r>
              <a:rPr lang="en-US" sz="667" b="0" i="0" kern="1200" dirty="0">
                <a:solidFill>
                  <a:schemeClr val="bg1"/>
                </a:solidFill>
                <a:effectLst/>
                <a:latin typeface="+mn-lt"/>
                <a:ea typeface="Times New Roman" panose="02020603050405020304" pitchFamily="18" charset="0"/>
                <a:cs typeface="+mn-cs"/>
              </a:rPr>
              <a:t>“Grant Thornton” refers to the brand name under which the Grant Thornton member firms provide services to their clients and/or refers to one or more member firms, as the context requires. </a:t>
            </a:r>
          </a:p>
          <a:p>
            <a:pPr marL="0" marR="0">
              <a:lnSpc>
                <a:spcPct val="100000"/>
              </a:lnSpc>
              <a:spcBef>
                <a:spcPts val="0"/>
              </a:spcBef>
              <a:spcAft>
                <a:spcPts val="800"/>
              </a:spcAft>
            </a:pPr>
            <a:r>
              <a:rPr lang="en-US" sz="667" b="0" i="0" kern="1200" dirty="0">
                <a:solidFill>
                  <a:schemeClr val="bg1"/>
                </a:solidFill>
                <a:effectLst/>
                <a:latin typeface="+mn-lt"/>
                <a:ea typeface="Times New Roman" panose="02020603050405020304" pitchFamily="18" charset="0"/>
                <a:cs typeface="+mn-cs"/>
              </a:rPr>
              <a:t>Grant Thornton LLP and Grant Thornton Advisors LLC (and their respective subsidiary entities) practice as an alternative practice structure in accordance with the AICPA Code of Professional Conduct and applicable law, regulations and professional standards. Grant Thornton LLP is a licensed independent CPA firm that provides attest services to its clients, and Grant Thornton Advisors LLC and its subsidiary entities provide tax and business consulting services to their clients. Grant Thornton Advisors LLC and its subsidiary entities are not licensed CPA firms. </a:t>
            </a:r>
          </a:p>
          <a:p>
            <a:pPr marL="0" marR="0">
              <a:lnSpc>
                <a:spcPct val="100000"/>
              </a:lnSpc>
              <a:spcBef>
                <a:spcPts val="0"/>
              </a:spcBef>
              <a:spcAft>
                <a:spcPts val="800"/>
              </a:spcAft>
            </a:pPr>
            <a:r>
              <a:rPr lang="en-US" sz="667" b="0" i="0" kern="1200" dirty="0">
                <a:solidFill>
                  <a:schemeClr val="bg1"/>
                </a:solidFill>
                <a:effectLst/>
                <a:latin typeface="+mn-lt"/>
                <a:ea typeface="Times New Roman" panose="02020603050405020304" pitchFamily="18" charset="0"/>
                <a:cs typeface="+mn-cs"/>
              </a:rPr>
              <a:t>Grant Thornton International Limited (GTIL) and the member firms, including Grant Thornton LLP and Grant Thornton Advisors LLC, are not a worldwide partnership. GTIL and each member firm are separate legal entities. Services are delivered by the member firms, GTIL does not provide services to clients. GTIL and its member firms are not agents of, and do not obligate, one another and are not liable for one another’s acts or omissions. </a:t>
            </a:r>
          </a:p>
          <a:p>
            <a:pPr>
              <a:lnSpc>
                <a:spcPct val="100000"/>
              </a:lnSpc>
            </a:pPr>
            <a:r>
              <a:rPr lang="en-US" sz="667" b="0" i="0" kern="1200" dirty="0">
                <a:solidFill>
                  <a:schemeClr val="bg1"/>
                </a:solidFill>
                <a:effectLst/>
                <a:latin typeface="+mn-lt"/>
                <a:ea typeface="Times New Roman" panose="02020603050405020304" pitchFamily="18" charset="0"/>
                <a:cs typeface="+mn-cs"/>
              </a:rPr>
              <a:t>© 2024 Grant Thornton Advisors LLC  |  All rights reserved  |  U.S. member firm of Grant Thornton International Ltd.</a:t>
            </a:r>
            <a:r>
              <a:rPr lang="en-US" sz="667" b="0" i="0" kern="1200" dirty="0">
                <a:solidFill>
                  <a:schemeClr val="bg1"/>
                </a:solidFill>
                <a:effectLst/>
                <a:latin typeface="+mn-lt"/>
                <a:cs typeface="+mn-cs"/>
              </a:rPr>
              <a:t> </a:t>
            </a:r>
            <a:endParaRPr lang="en-US" sz="667" b="0" i="0" kern="1200" dirty="0">
              <a:solidFill>
                <a:schemeClr val="bg1"/>
              </a:solidFill>
              <a:effectLst/>
              <a:latin typeface="+mn-lt"/>
              <a:ea typeface="Times New Roman" panose="02020603050405020304" pitchFamily="18" charset="0"/>
              <a:cs typeface="+mn-cs"/>
            </a:endParaRPr>
          </a:p>
        </p:txBody>
      </p:sp>
      <p:sp>
        <p:nvSpPr>
          <p:cNvPr id="3" name="TextBox 2">
            <a:extLst>
              <a:ext uri="{FF2B5EF4-FFF2-40B4-BE49-F238E27FC236}">
                <a16:creationId xmlns:a16="http://schemas.microsoft.com/office/drawing/2014/main" id="{DDFDB172-45DA-0109-6A40-BDC17B4DDF37}"/>
              </a:ext>
            </a:extLst>
          </p:cNvPr>
          <p:cNvSpPr txBox="1"/>
          <p:nvPr userDrawn="1"/>
        </p:nvSpPr>
        <p:spPr>
          <a:xfrm>
            <a:off x="0" y="-1391592"/>
            <a:ext cx="12192000" cy="1189813"/>
          </a:xfrm>
          <a:prstGeom prst="rect">
            <a:avLst/>
          </a:prstGeom>
          <a:solidFill>
            <a:srgbClr val="FFFF00"/>
          </a:solidFill>
        </p:spPr>
        <p:txBody>
          <a:bodyPr wrap="square" lIns="182880" tIns="182880" rIns="182880" bIns="182880" rtlCol="0">
            <a:spAutoFit/>
          </a:bodyPr>
          <a:lstStyle/>
          <a:p>
            <a:pPr marL="0" marR="0" lvl="0" indent="0" algn="l" defTabSz="1219170" rtl="0" eaLnBrk="1" fontAlgn="base" latinLnBrk="0" hangingPunct="1">
              <a:lnSpc>
                <a:spcPct val="100000"/>
              </a:lnSpc>
              <a:spcBef>
                <a:spcPct val="0"/>
              </a:spcBef>
              <a:spcAft>
                <a:spcPct val="0"/>
              </a:spcAft>
              <a:buClrTx/>
              <a:buSzTx/>
              <a:buFont typeface="Arial" panose="020B0604020202020204" pitchFamily="34" charset="0"/>
              <a:buNone/>
              <a:tabLst/>
              <a:defRPr/>
            </a:pPr>
            <a:r>
              <a:rPr lang="en-US" sz="1333" b="0" i="0" dirty="0">
                <a:solidFill>
                  <a:schemeClr val="tx1"/>
                </a:solidFill>
                <a:latin typeface="+mn-lt"/>
                <a:cs typeface="Arial" panose="020B0604020202020204" pitchFamily="34" charset="0"/>
              </a:rPr>
              <a:t>Use for presentations where INDUS is involved:</a:t>
            </a:r>
          </a:p>
          <a:p>
            <a:pPr marL="228594" marR="0" lvl="0" indent="-228594" algn="l" defTabSz="121917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1333" b="0" i="0" dirty="0">
                <a:solidFill>
                  <a:schemeClr val="tx1"/>
                </a:solidFill>
                <a:latin typeface="+mn-lt"/>
                <a:cs typeface="Arial" panose="020B0604020202020204" pitchFamily="34" charset="0"/>
              </a:rPr>
              <a:t>INDUS descriptor</a:t>
            </a:r>
          </a:p>
          <a:p>
            <a:pPr marL="228594" indent="-228594" algn="l">
              <a:buFont typeface="Arial" panose="020B0604020202020204" pitchFamily="34" charset="0"/>
              <a:buChar char="•"/>
            </a:pPr>
            <a:r>
              <a:rPr lang="en-US" sz="1333" b="0" i="0" dirty="0">
                <a:solidFill>
                  <a:schemeClr val="tx1"/>
                </a:solidFill>
                <a:latin typeface="+mn-lt"/>
                <a:cs typeface="Arial" panose="020B0604020202020204" pitchFamily="34" charset="0"/>
              </a:rPr>
              <a:t>Firm descriptor – alternative practice structure</a:t>
            </a:r>
          </a:p>
          <a:p>
            <a:pPr marL="228594" marR="0" lvl="0" indent="-228594" algn="l" defTabSz="121917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1333" b="0" i="0" dirty="0">
                <a:solidFill>
                  <a:schemeClr val="tx1"/>
                </a:solidFill>
                <a:latin typeface="+mn-lt"/>
                <a:cs typeface="Arial" panose="020B0604020202020204" pitchFamily="34" charset="0"/>
              </a:rPr>
              <a:t>Grant Thornton Advisors LLC copyright </a:t>
            </a:r>
          </a:p>
        </p:txBody>
      </p:sp>
    </p:spTree>
    <p:extLst>
      <p:ext uri="{BB962C8B-B14F-4D97-AF65-F5344CB8AC3E}">
        <p14:creationId xmlns:p14="http://schemas.microsoft.com/office/powerpoint/2010/main" val="205655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ntent titl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D2403EF-6577-4E3E-0FA6-60153E6CD171}"/>
              </a:ext>
            </a:extLst>
          </p:cNvPr>
          <p:cNvSpPr>
            <a:spLocks noGrp="1"/>
          </p:cNvSpPr>
          <p:nvPr>
            <p:ph type="title"/>
          </p:nvPr>
        </p:nvSpPr>
        <p:spPr/>
        <p:txBody>
          <a:bodyPr/>
          <a:lstStyle>
            <a:lvl1pPr>
              <a:defRPr/>
            </a:lvl1pPr>
          </a:lstStyle>
          <a:p>
            <a:r>
              <a:rPr lang="en-US"/>
              <a:t>Click to edit</a:t>
            </a:r>
          </a:p>
        </p:txBody>
      </p:sp>
    </p:spTree>
    <p:extLst>
      <p:ext uri="{BB962C8B-B14F-4D97-AF65-F5344CB8AC3E}">
        <p14:creationId xmlns:p14="http://schemas.microsoft.com/office/powerpoint/2010/main" val="1048761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34552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ntent titl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D2403EF-6577-4E3E-0FA6-60153E6CD171}"/>
              </a:ext>
            </a:extLst>
          </p:cNvPr>
          <p:cNvSpPr>
            <a:spLocks noGrp="1"/>
          </p:cNvSpPr>
          <p:nvPr>
            <p:ph type="title"/>
          </p:nvPr>
        </p:nvSpPr>
        <p:spPr/>
        <p:txBody>
          <a:bodyPr/>
          <a:lstStyle>
            <a:lvl1pPr>
              <a:defRPr/>
            </a:lvl1pPr>
          </a:lstStyle>
          <a:p>
            <a:r>
              <a:rPr lang="en-US"/>
              <a:t>Click to edit</a:t>
            </a:r>
          </a:p>
        </p:txBody>
      </p:sp>
    </p:spTree>
    <p:extLst>
      <p:ext uri="{BB962C8B-B14F-4D97-AF65-F5344CB8AC3E}">
        <p14:creationId xmlns:p14="http://schemas.microsoft.com/office/powerpoint/2010/main" val="10487612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345528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ntent titl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D2403EF-6577-4E3E-0FA6-60153E6CD171}"/>
              </a:ext>
            </a:extLst>
          </p:cNvPr>
          <p:cNvSpPr>
            <a:spLocks noGrp="1"/>
          </p:cNvSpPr>
          <p:nvPr>
            <p:ph type="title"/>
          </p:nvPr>
        </p:nvSpPr>
        <p:spPr/>
        <p:txBody>
          <a:bodyPr/>
          <a:lstStyle>
            <a:lvl1pPr>
              <a:defRPr/>
            </a:lvl1pPr>
          </a:lstStyle>
          <a:p>
            <a:r>
              <a:rPr lang="en-US"/>
              <a:t>Click to edit</a:t>
            </a:r>
          </a:p>
        </p:txBody>
      </p:sp>
    </p:spTree>
    <p:extLst>
      <p:ext uri="{BB962C8B-B14F-4D97-AF65-F5344CB8AC3E}">
        <p14:creationId xmlns:p14="http://schemas.microsoft.com/office/powerpoint/2010/main" val="1048761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34552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ntent titl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D2403EF-6577-4E3E-0FA6-60153E6CD171}"/>
              </a:ext>
            </a:extLst>
          </p:cNvPr>
          <p:cNvSpPr>
            <a:spLocks noGrp="1"/>
          </p:cNvSpPr>
          <p:nvPr>
            <p:ph type="title"/>
          </p:nvPr>
        </p:nvSpPr>
        <p:spPr/>
        <p:txBody>
          <a:bodyPr/>
          <a:lstStyle>
            <a:lvl1pPr>
              <a:defRPr/>
            </a:lvl1pPr>
          </a:lstStyle>
          <a:p>
            <a:r>
              <a:rPr lang="en-US"/>
              <a:t>Click to edit</a:t>
            </a:r>
          </a:p>
        </p:txBody>
      </p:sp>
    </p:spTree>
    <p:extLst>
      <p:ext uri="{BB962C8B-B14F-4D97-AF65-F5344CB8AC3E}">
        <p14:creationId xmlns:p14="http://schemas.microsoft.com/office/powerpoint/2010/main" val="1048761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345528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ntent titl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D2403EF-6577-4E3E-0FA6-60153E6CD171}"/>
              </a:ext>
            </a:extLst>
          </p:cNvPr>
          <p:cNvSpPr>
            <a:spLocks noGrp="1"/>
          </p:cNvSpPr>
          <p:nvPr>
            <p:ph type="title"/>
          </p:nvPr>
        </p:nvSpPr>
        <p:spPr/>
        <p:txBody>
          <a:bodyPr/>
          <a:lstStyle>
            <a:lvl1pPr>
              <a:defRPr/>
            </a:lvl1pPr>
          </a:lstStyle>
          <a:p>
            <a:r>
              <a:rPr lang="en-US"/>
              <a:t>Click to edit</a:t>
            </a:r>
          </a:p>
        </p:txBody>
      </p:sp>
    </p:spTree>
    <p:extLst>
      <p:ext uri="{BB962C8B-B14F-4D97-AF65-F5344CB8AC3E}">
        <p14:creationId xmlns:p14="http://schemas.microsoft.com/office/powerpoint/2010/main" val="10487612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345528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ntent titl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D2403EF-6577-4E3E-0FA6-60153E6CD171}"/>
              </a:ext>
            </a:extLst>
          </p:cNvPr>
          <p:cNvSpPr>
            <a:spLocks noGrp="1"/>
          </p:cNvSpPr>
          <p:nvPr>
            <p:ph type="title"/>
          </p:nvPr>
        </p:nvSpPr>
        <p:spPr/>
        <p:txBody>
          <a:bodyPr/>
          <a:lstStyle>
            <a:lvl1pPr>
              <a:defRPr/>
            </a:lvl1pPr>
          </a:lstStyle>
          <a:p>
            <a:r>
              <a:rPr lang="en-US"/>
              <a:t>Click to edit</a:t>
            </a:r>
          </a:p>
        </p:txBody>
      </p:sp>
    </p:spTree>
    <p:extLst>
      <p:ext uri="{BB962C8B-B14F-4D97-AF65-F5344CB8AC3E}">
        <p14:creationId xmlns:p14="http://schemas.microsoft.com/office/powerpoint/2010/main" val="10487612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345528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ntent titl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D2403EF-6577-4E3E-0FA6-60153E6CD171}"/>
              </a:ext>
            </a:extLst>
          </p:cNvPr>
          <p:cNvSpPr>
            <a:spLocks noGrp="1"/>
          </p:cNvSpPr>
          <p:nvPr>
            <p:ph type="title"/>
          </p:nvPr>
        </p:nvSpPr>
        <p:spPr/>
        <p:txBody>
          <a:bodyPr/>
          <a:lstStyle>
            <a:lvl1pPr>
              <a:defRPr/>
            </a:lvl1pPr>
          </a:lstStyle>
          <a:p>
            <a:r>
              <a:rPr lang="en-US"/>
              <a:t>Click to edit</a:t>
            </a:r>
          </a:p>
        </p:txBody>
      </p:sp>
    </p:spTree>
    <p:extLst>
      <p:ext uri="{BB962C8B-B14F-4D97-AF65-F5344CB8AC3E}">
        <p14:creationId xmlns:p14="http://schemas.microsoft.com/office/powerpoint/2010/main" val="10487612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345528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ntent titl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D2403EF-6577-4E3E-0FA6-60153E6CD171}"/>
              </a:ext>
            </a:extLst>
          </p:cNvPr>
          <p:cNvSpPr>
            <a:spLocks noGrp="1"/>
          </p:cNvSpPr>
          <p:nvPr>
            <p:ph type="title"/>
          </p:nvPr>
        </p:nvSpPr>
        <p:spPr/>
        <p:txBody>
          <a:bodyPr/>
          <a:lstStyle>
            <a:lvl1pPr>
              <a:defRPr/>
            </a:lvl1pPr>
          </a:lstStyle>
          <a:p>
            <a:r>
              <a:rPr lang="en-US"/>
              <a:t>Click to edit</a:t>
            </a:r>
          </a:p>
        </p:txBody>
      </p:sp>
    </p:spTree>
    <p:extLst>
      <p:ext uri="{BB962C8B-B14F-4D97-AF65-F5344CB8AC3E}">
        <p14:creationId xmlns:p14="http://schemas.microsoft.com/office/powerpoint/2010/main" val="10487612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345528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Back cover LLC INDUS copyright disclaimer 2024">
    <p:bg>
      <p:bgPr>
        <a:gradFill flip="none" rotWithShape="1">
          <a:gsLst>
            <a:gs pos="80000">
              <a:srgbClr val="8155CF"/>
            </a:gs>
            <a:gs pos="50000">
              <a:schemeClr val="accent1"/>
            </a:gs>
            <a:gs pos="95000">
              <a:schemeClr val="accent5"/>
            </a:gs>
          </a:gsLst>
          <a:lin ang="18900000" scaled="1"/>
          <a:tileRect/>
        </a:gradFill>
        <a:effectLst/>
      </p:bgPr>
    </p:bg>
    <p:spTree>
      <p:nvGrpSpPr>
        <p:cNvPr id="1" name=""/>
        <p:cNvGrpSpPr/>
        <p:nvPr/>
      </p:nvGrpSpPr>
      <p:grpSpPr>
        <a:xfrm>
          <a:off x="0" y="0"/>
          <a:ext cx="0" cy="0"/>
          <a:chOff x="0" y="0"/>
          <a:chExt cx="0" cy="0"/>
        </a:xfrm>
      </p:grpSpPr>
      <p:pic>
        <p:nvPicPr>
          <p:cNvPr id="6" name="Logo_White">
            <a:extLst>
              <a:ext uri="{FF2B5EF4-FFF2-40B4-BE49-F238E27FC236}">
                <a16:creationId xmlns:a16="http://schemas.microsoft.com/office/drawing/2014/main" id="{3027827A-8C26-5804-FA67-BCF00501D24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19201" y="5858437"/>
            <a:ext cx="2327467" cy="430887"/>
          </a:xfrm>
          <a:prstGeom prst="rect">
            <a:avLst/>
          </a:prstGeom>
        </p:spPr>
      </p:pic>
      <p:sp>
        <p:nvSpPr>
          <p:cNvPr id="4" name="TextBox 3">
            <a:extLst>
              <a:ext uri="{FF2B5EF4-FFF2-40B4-BE49-F238E27FC236}">
                <a16:creationId xmlns:a16="http://schemas.microsoft.com/office/drawing/2014/main" id="{69191C57-F46D-C086-DFB0-617AD32E3D0F}"/>
              </a:ext>
            </a:extLst>
          </p:cNvPr>
          <p:cNvSpPr txBox="1"/>
          <p:nvPr userDrawn="1"/>
        </p:nvSpPr>
        <p:spPr>
          <a:xfrm>
            <a:off x="3136671" y="4832686"/>
            <a:ext cx="8578735" cy="1426609"/>
          </a:xfrm>
          <a:prstGeom prst="rect">
            <a:avLst/>
          </a:prstGeom>
          <a:noFill/>
        </p:spPr>
        <p:txBody>
          <a:bodyPr wrap="square" anchor="b">
            <a:spAutoFit/>
          </a:bodyPr>
          <a:lstStyle/>
          <a:p>
            <a:pPr marL="0" marR="0">
              <a:lnSpc>
                <a:spcPct val="100000"/>
              </a:lnSpc>
              <a:spcBef>
                <a:spcPts val="0"/>
              </a:spcBef>
              <a:spcAft>
                <a:spcPts val="800"/>
              </a:spcAft>
            </a:pPr>
            <a:r>
              <a:rPr lang="en-US" sz="667" b="0" i="0" kern="1200" dirty="0">
                <a:solidFill>
                  <a:schemeClr val="bg1"/>
                </a:solidFill>
                <a:effectLst/>
                <a:latin typeface="+mn-lt"/>
                <a:ea typeface="Times New Roman" panose="02020603050405020304" pitchFamily="18" charset="0"/>
                <a:cs typeface="+mn-cs"/>
              </a:rPr>
              <a:t>About GT US Shared Services Center India Private Limited (“GTSSC”) and Grant Thornton Knowledge and Capability Center India Private Limited (“GTKCC”) The India-based GTSSC and GTKCC, affiliates of Grant Thornton LLP, provide services to Grant Thornton LLP and Grant Thornton Advisors LLC. </a:t>
            </a:r>
          </a:p>
          <a:p>
            <a:pPr marL="0" marR="0">
              <a:lnSpc>
                <a:spcPct val="100000"/>
              </a:lnSpc>
              <a:spcBef>
                <a:spcPts val="0"/>
              </a:spcBef>
              <a:spcAft>
                <a:spcPts val="800"/>
              </a:spcAft>
            </a:pPr>
            <a:r>
              <a:rPr lang="en-US" sz="667" b="0" i="0" kern="1200" dirty="0">
                <a:solidFill>
                  <a:schemeClr val="bg1"/>
                </a:solidFill>
                <a:effectLst/>
                <a:latin typeface="+mn-lt"/>
                <a:ea typeface="Times New Roman" panose="02020603050405020304" pitchFamily="18" charset="0"/>
                <a:cs typeface="+mn-cs"/>
              </a:rPr>
              <a:t>“Grant Thornton” refers to the brand name under which the Grant Thornton member firms provide services to their clients and/or refers to one or more member firms, as the context requires. </a:t>
            </a:r>
          </a:p>
          <a:p>
            <a:pPr marL="0" marR="0">
              <a:lnSpc>
                <a:spcPct val="100000"/>
              </a:lnSpc>
              <a:spcBef>
                <a:spcPts val="0"/>
              </a:spcBef>
              <a:spcAft>
                <a:spcPts val="800"/>
              </a:spcAft>
            </a:pPr>
            <a:r>
              <a:rPr lang="en-US" sz="667" b="0" i="0" kern="1200" dirty="0">
                <a:solidFill>
                  <a:schemeClr val="bg1"/>
                </a:solidFill>
                <a:effectLst/>
                <a:latin typeface="+mn-lt"/>
                <a:ea typeface="Times New Roman" panose="02020603050405020304" pitchFamily="18" charset="0"/>
                <a:cs typeface="+mn-cs"/>
              </a:rPr>
              <a:t>Grant Thornton LLP and Grant Thornton Advisors LLC (and their respective subsidiary entities) practice as an alternative practice structure in accordance with the AICPA Code of Professional Conduct and applicable law, regulations and professional standards. Grant Thornton LLP is a licensed independent CPA firm that provides attest services to its clients, and Grant Thornton Advisors LLC and its subsidiary entities provide tax and business consulting services to their clients. Grant Thornton Advisors LLC and its subsidiary entities are not licensed CPA firms. </a:t>
            </a:r>
          </a:p>
          <a:p>
            <a:pPr marL="0" marR="0">
              <a:lnSpc>
                <a:spcPct val="100000"/>
              </a:lnSpc>
              <a:spcBef>
                <a:spcPts val="0"/>
              </a:spcBef>
              <a:spcAft>
                <a:spcPts val="800"/>
              </a:spcAft>
            </a:pPr>
            <a:r>
              <a:rPr lang="en-US" sz="667" b="0" i="0" kern="1200" dirty="0">
                <a:solidFill>
                  <a:schemeClr val="bg1"/>
                </a:solidFill>
                <a:effectLst/>
                <a:latin typeface="+mn-lt"/>
                <a:ea typeface="Times New Roman" panose="02020603050405020304" pitchFamily="18" charset="0"/>
                <a:cs typeface="+mn-cs"/>
              </a:rPr>
              <a:t>Grant Thornton International Limited (GTIL) and the member firms, including Grant Thornton LLP and Grant Thornton Advisors LLC, are not a worldwide partnership. GTIL and each member firm are separate legal entities. Services are delivered by the member firms, GTIL does not provide services to clients. GTIL and its member firms are not agents of, and do not obligate, one another and are not liable for one another’s acts or omissions. </a:t>
            </a:r>
          </a:p>
          <a:p>
            <a:pPr>
              <a:lnSpc>
                <a:spcPct val="100000"/>
              </a:lnSpc>
            </a:pPr>
            <a:r>
              <a:rPr lang="en-US" sz="667" b="0" i="0" kern="1200" dirty="0">
                <a:solidFill>
                  <a:schemeClr val="bg1"/>
                </a:solidFill>
                <a:effectLst/>
                <a:latin typeface="+mn-lt"/>
                <a:ea typeface="Times New Roman" panose="02020603050405020304" pitchFamily="18" charset="0"/>
                <a:cs typeface="+mn-cs"/>
              </a:rPr>
              <a:t>© 2024 Grant Thornton Advisors LLC  |  All rights reserved  |  U.S. member firm of Grant Thornton International Ltd.</a:t>
            </a:r>
            <a:r>
              <a:rPr lang="en-US" sz="667" b="0" i="0" kern="1200" dirty="0">
                <a:solidFill>
                  <a:schemeClr val="bg1"/>
                </a:solidFill>
                <a:effectLst/>
                <a:latin typeface="+mn-lt"/>
                <a:cs typeface="+mn-cs"/>
              </a:rPr>
              <a:t> </a:t>
            </a:r>
            <a:endParaRPr lang="en-US" sz="667" b="0" i="0" kern="1200" dirty="0">
              <a:solidFill>
                <a:schemeClr val="bg1"/>
              </a:solidFill>
              <a:effectLst/>
              <a:latin typeface="+mn-lt"/>
              <a:ea typeface="Times New Roman" panose="02020603050405020304" pitchFamily="18" charset="0"/>
              <a:cs typeface="+mn-cs"/>
            </a:endParaRPr>
          </a:p>
        </p:txBody>
      </p:sp>
      <p:sp>
        <p:nvSpPr>
          <p:cNvPr id="3" name="TextBox 2">
            <a:extLst>
              <a:ext uri="{FF2B5EF4-FFF2-40B4-BE49-F238E27FC236}">
                <a16:creationId xmlns:a16="http://schemas.microsoft.com/office/drawing/2014/main" id="{DDFDB172-45DA-0109-6A40-BDC17B4DDF37}"/>
              </a:ext>
            </a:extLst>
          </p:cNvPr>
          <p:cNvSpPr txBox="1"/>
          <p:nvPr userDrawn="1"/>
        </p:nvSpPr>
        <p:spPr>
          <a:xfrm>
            <a:off x="0" y="-1391592"/>
            <a:ext cx="12192000" cy="1189813"/>
          </a:xfrm>
          <a:prstGeom prst="rect">
            <a:avLst/>
          </a:prstGeom>
          <a:solidFill>
            <a:srgbClr val="FFFF00"/>
          </a:solidFill>
        </p:spPr>
        <p:txBody>
          <a:bodyPr wrap="square" lIns="182880" tIns="182880" rIns="182880" bIns="182880" rtlCol="0">
            <a:spAutoFit/>
          </a:bodyPr>
          <a:lstStyle/>
          <a:p>
            <a:pPr marL="0" marR="0" lvl="0" indent="0" algn="l" defTabSz="1219110" rtl="0" eaLnBrk="1" fontAlgn="base" latinLnBrk="0" hangingPunct="1">
              <a:lnSpc>
                <a:spcPct val="100000"/>
              </a:lnSpc>
              <a:spcBef>
                <a:spcPct val="0"/>
              </a:spcBef>
              <a:spcAft>
                <a:spcPct val="0"/>
              </a:spcAft>
              <a:buClrTx/>
              <a:buSzTx/>
              <a:buFont typeface="Arial" panose="020B0604020202020204" pitchFamily="34" charset="0"/>
              <a:buNone/>
              <a:tabLst/>
              <a:defRPr/>
            </a:pPr>
            <a:r>
              <a:rPr lang="en-US" sz="1333" b="0" i="0" dirty="0">
                <a:solidFill>
                  <a:schemeClr val="tx1"/>
                </a:solidFill>
                <a:latin typeface="+mn-lt"/>
                <a:cs typeface="Arial" panose="020B0604020202020204" pitchFamily="34" charset="0"/>
              </a:rPr>
              <a:t>Use for presentations where INDUS is involved:</a:t>
            </a:r>
          </a:p>
          <a:p>
            <a:pPr marL="228584" marR="0" lvl="0" indent="-228584" algn="l" defTabSz="121911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1333" b="0" i="0" dirty="0">
                <a:solidFill>
                  <a:schemeClr val="tx1"/>
                </a:solidFill>
                <a:latin typeface="+mn-lt"/>
                <a:cs typeface="Arial" panose="020B0604020202020204" pitchFamily="34" charset="0"/>
              </a:rPr>
              <a:t>INDUS descriptor</a:t>
            </a:r>
          </a:p>
          <a:p>
            <a:pPr marL="228584" indent="-228584" algn="l">
              <a:buFont typeface="Arial" panose="020B0604020202020204" pitchFamily="34" charset="0"/>
              <a:buChar char="•"/>
            </a:pPr>
            <a:r>
              <a:rPr lang="en-US" sz="1333" b="0" i="0" dirty="0">
                <a:solidFill>
                  <a:schemeClr val="tx1"/>
                </a:solidFill>
                <a:latin typeface="+mn-lt"/>
                <a:cs typeface="Arial" panose="020B0604020202020204" pitchFamily="34" charset="0"/>
              </a:rPr>
              <a:t>Firm descriptor – alternative practice structure</a:t>
            </a:r>
          </a:p>
          <a:p>
            <a:pPr marL="228584" marR="0" lvl="0" indent="-228584" algn="l" defTabSz="121911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1333" b="0" i="0" dirty="0">
                <a:solidFill>
                  <a:schemeClr val="tx1"/>
                </a:solidFill>
                <a:latin typeface="+mn-lt"/>
                <a:cs typeface="Arial" panose="020B0604020202020204" pitchFamily="34" charset="0"/>
              </a:rPr>
              <a:t>Grant Thornton Advisors LLC copyright </a:t>
            </a:r>
          </a:p>
        </p:txBody>
      </p:sp>
    </p:spTree>
    <p:extLst>
      <p:ext uri="{BB962C8B-B14F-4D97-AF65-F5344CB8AC3E}">
        <p14:creationId xmlns:p14="http://schemas.microsoft.com/office/powerpoint/2010/main" val="23089796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
  <p:cSld name="1_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09092" y="194260"/>
            <a:ext cx="10260331" cy="553997"/>
          </a:xfrm>
        </p:spPr>
        <p:txBody>
          <a:bodyPr lIns="0" tIns="0" rIns="0" bIns="0"/>
          <a:lstStyle>
            <a:lvl1pPr>
              <a:defRPr sz="3600" b="1" i="0">
                <a:solidFill>
                  <a:srgbClr val="4F2C7E"/>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9/14/2026</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extLst>
      <p:ext uri="{BB962C8B-B14F-4D97-AF65-F5344CB8AC3E}">
        <p14:creationId xmlns:p14="http://schemas.microsoft.com/office/powerpoint/2010/main" val="33119833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Cover Slide">
    <p:bg>
      <p:bgPr>
        <a:solidFill>
          <a:schemeClr val="bg1"/>
        </a:solidFill>
        <a:effectLst/>
      </p:bgPr>
    </p:bg>
    <p:spTree>
      <p:nvGrpSpPr>
        <p:cNvPr id="1" name=""/>
        <p:cNvGrpSpPr/>
        <p:nvPr/>
      </p:nvGrpSpPr>
      <p:grpSpPr>
        <a:xfrm>
          <a:off x="0" y="0"/>
          <a:ext cx="0" cy="0"/>
          <a:chOff x="0" y="0"/>
          <a:chExt cx="0" cy="0"/>
        </a:xfrm>
      </p:grpSpPr>
      <p:pic>
        <p:nvPicPr>
          <p:cNvPr id="47" name="Picture 46">
            <a:extLst>
              <a:ext uri="{FF2B5EF4-FFF2-40B4-BE49-F238E27FC236}">
                <a16:creationId xmlns:a16="http://schemas.microsoft.com/office/drawing/2014/main" id="{05899F1E-4986-4CDC-9E85-C368AA3DBEA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13" y="0"/>
            <a:ext cx="12190140" cy="6856253"/>
          </a:xfrm>
          <a:prstGeom prst="rect">
            <a:avLst/>
          </a:prstGeom>
        </p:spPr>
      </p:pic>
      <p:pic>
        <p:nvPicPr>
          <p:cNvPr id="48" name="Picture 47" descr="A close up of a logo&#10;&#10;Description automatically generated">
            <a:extLst>
              <a:ext uri="{FF2B5EF4-FFF2-40B4-BE49-F238E27FC236}">
                <a16:creationId xmlns:a16="http://schemas.microsoft.com/office/drawing/2014/main" id="{29A62319-1294-4EDD-991F-1065A9FFE124}"/>
              </a:ext>
            </a:extLst>
          </p:cNvPr>
          <p:cNvPicPr>
            <a:picLocks/>
          </p:cNvPicPr>
          <p:nvPr userDrawn="1"/>
        </p:nvPicPr>
        <p:blipFill>
          <a:blip r:embed="rId3"/>
          <a:stretch>
            <a:fillRect/>
          </a:stretch>
        </p:blipFill>
        <p:spPr>
          <a:xfrm>
            <a:off x="762487" y="0"/>
            <a:ext cx="11429516" cy="6858000"/>
          </a:xfrm>
          <a:prstGeom prst="rect">
            <a:avLst/>
          </a:prstGeom>
        </p:spPr>
      </p:pic>
      <p:sp>
        <p:nvSpPr>
          <p:cNvPr id="2" name="Title 1"/>
          <p:cNvSpPr>
            <a:spLocks noGrp="1"/>
          </p:cNvSpPr>
          <p:nvPr>
            <p:ph type="ctrTitle"/>
          </p:nvPr>
        </p:nvSpPr>
        <p:spPr>
          <a:xfrm>
            <a:off x="4381318" y="1553767"/>
            <a:ext cx="7200833" cy="1304164"/>
          </a:xfrm>
        </p:spPr>
        <p:txBody>
          <a:bodyPr lIns="0" tIns="0" rIns="0" bIns="0" anchor="b">
            <a:noAutofit/>
          </a:bodyPr>
          <a:lstStyle>
            <a:lvl1pPr algn="l">
              <a:defRPr sz="3599">
                <a:solidFill>
                  <a:schemeClr val="accent2"/>
                </a:solidFill>
                <a:latin typeface="+mj-lt"/>
              </a:defRPr>
            </a:lvl1pPr>
          </a:lstStyle>
          <a:p>
            <a:r>
              <a:rPr lang="en-US"/>
              <a:t>Click to edit Master title style</a:t>
            </a:r>
          </a:p>
        </p:txBody>
      </p:sp>
      <p:sp>
        <p:nvSpPr>
          <p:cNvPr id="3" name="Subtitle 2"/>
          <p:cNvSpPr>
            <a:spLocks noGrp="1"/>
          </p:cNvSpPr>
          <p:nvPr>
            <p:ph type="subTitle" idx="1"/>
          </p:nvPr>
        </p:nvSpPr>
        <p:spPr>
          <a:xfrm>
            <a:off x="4381318" y="3085473"/>
            <a:ext cx="7200833" cy="488760"/>
          </a:xfrm>
          <a:prstGeom prst="rect">
            <a:avLst/>
          </a:prstGeom>
        </p:spPr>
        <p:txBody>
          <a:bodyPr lIns="0" tIns="0" rIns="0" bIns="0">
            <a:noAutofit/>
          </a:bodyPr>
          <a:lstStyle>
            <a:lvl1pPr marL="0" indent="0" algn="l">
              <a:spcBef>
                <a:spcPts val="0"/>
              </a:spcBef>
              <a:spcAft>
                <a:spcPts val="317"/>
              </a:spcAft>
              <a:buNone/>
              <a:defRPr sz="2116" b="0">
                <a:solidFill>
                  <a:schemeClr val="accent1"/>
                </a:solidFill>
                <a:latin typeface="+mj-lt"/>
              </a:defRPr>
            </a:lvl1pPr>
            <a:lvl2pPr marL="457087" indent="0" algn="ctr">
              <a:buNone/>
              <a:defRPr sz="2000"/>
            </a:lvl2pPr>
            <a:lvl3pPr marL="914172" indent="0" algn="ctr">
              <a:buNone/>
              <a:defRPr sz="1800"/>
            </a:lvl3pPr>
            <a:lvl4pPr marL="1371258" indent="0" algn="ctr">
              <a:buNone/>
              <a:defRPr sz="1600"/>
            </a:lvl4pPr>
            <a:lvl5pPr marL="1828345" indent="0" algn="ctr">
              <a:buNone/>
              <a:defRPr sz="1600"/>
            </a:lvl5pPr>
            <a:lvl6pPr marL="2285434" indent="0" algn="ctr">
              <a:buNone/>
              <a:defRPr sz="1600"/>
            </a:lvl6pPr>
            <a:lvl7pPr marL="2742517" indent="0" algn="ctr">
              <a:buNone/>
              <a:defRPr sz="1600"/>
            </a:lvl7pPr>
            <a:lvl8pPr marL="3199601" indent="0" algn="ctr">
              <a:buNone/>
              <a:defRPr sz="1600"/>
            </a:lvl8pPr>
            <a:lvl9pPr marL="3656687" indent="0" algn="ctr">
              <a:buNone/>
              <a:defRPr sz="1600"/>
            </a:lvl9pPr>
          </a:lstStyle>
          <a:p>
            <a:r>
              <a:rPr lang="en-US"/>
              <a:t>Click to edit Master subtitle style</a:t>
            </a:r>
          </a:p>
        </p:txBody>
      </p:sp>
      <p:sp>
        <p:nvSpPr>
          <p:cNvPr id="25" name="Text Placeholder 24">
            <a:extLst>
              <a:ext uri="{FF2B5EF4-FFF2-40B4-BE49-F238E27FC236}">
                <a16:creationId xmlns:a16="http://schemas.microsoft.com/office/drawing/2014/main" id="{899B19D7-9329-1045-BB6B-C69497C73540}"/>
              </a:ext>
            </a:extLst>
          </p:cNvPr>
          <p:cNvSpPr>
            <a:spLocks noGrp="1"/>
          </p:cNvSpPr>
          <p:nvPr>
            <p:ph type="body" sz="quarter" idx="10" hasCustomPrompt="1"/>
          </p:nvPr>
        </p:nvSpPr>
        <p:spPr>
          <a:xfrm>
            <a:off x="4381317" y="4544921"/>
            <a:ext cx="2476395" cy="638595"/>
          </a:xfrm>
          <a:prstGeom prst="rect">
            <a:avLst/>
          </a:prstGeom>
        </p:spPr>
        <p:txBody>
          <a:bodyPr lIns="0" tIns="0" rIns="0" bIns="0">
            <a:noAutofit/>
          </a:bodyPr>
          <a:lstStyle>
            <a:lvl1pPr marL="0" indent="0">
              <a:spcBef>
                <a:spcPts val="0"/>
              </a:spcBef>
              <a:spcAft>
                <a:spcPts val="317"/>
              </a:spcAft>
              <a:buNone/>
              <a:defRPr sz="1269" b="0">
                <a:solidFill>
                  <a:schemeClr val="accent1"/>
                </a:solidFill>
                <a:latin typeface="+mj-lt"/>
              </a:defRPr>
            </a:lvl1pPr>
            <a:lvl2pPr marL="0" indent="0">
              <a:spcBef>
                <a:spcPts val="0"/>
              </a:spcBef>
              <a:spcAft>
                <a:spcPts val="0"/>
              </a:spcAft>
              <a:buNone/>
              <a:defRPr sz="952" b="0">
                <a:solidFill>
                  <a:schemeClr val="accent1"/>
                </a:solidFill>
                <a:latin typeface="+mj-lt"/>
              </a:defRPr>
            </a:lvl2pPr>
          </a:lstStyle>
          <a:p>
            <a:pPr lvl="0"/>
            <a:r>
              <a:rPr lang="en-US"/>
              <a:t>Click to add author</a:t>
            </a:r>
          </a:p>
          <a:p>
            <a:pPr lvl="1"/>
            <a:r>
              <a:rPr lang="en-US"/>
              <a:t>Second level</a:t>
            </a:r>
          </a:p>
        </p:txBody>
      </p:sp>
      <p:sp>
        <p:nvSpPr>
          <p:cNvPr id="26" name="Text Placeholder 24">
            <a:extLst>
              <a:ext uri="{FF2B5EF4-FFF2-40B4-BE49-F238E27FC236}">
                <a16:creationId xmlns:a16="http://schemas.microsoft.com/office/drawing/2014/main" id="{AAB67AE7-86B6-BD48-B21A-7338C35B5B17}"/>
              </a:ext>
            </a:extLst>
          </p:cNvPr>
          <p:cNvSpPr>
            <a:spLocks noGrp="1"/>
          </p:cNvSpPr>
          <p:nvPr>
            <p:ph type="body" sz="quarter" idx="11" hasCustomPrompt="1"/>
          </p:nvPr>
        </p:nvSpPr>
        <p:spPr>
          <a:xfrm>
            <a:off x="7048201" y="4544921"/>
            <a:ext cx="2476395" cy="638595"/>
          </a:xfrm>
          <a:prstGeom prst="rect">
            <a:avLst/>
          </a:prstGeom>
        </p:spPr>
        <p:txBody>
          <a:bodyPr/>
          <a:lstStyle>
            <a:lvl1pPr marL="0" indent="0">
              <a:spcBef>
                <a:spcPts val="0"/>
              </a:spcBef>
              <a:spcAft>
                <a:spcPts val="317"/>
              </a:spcAft>
              <a:buNone/>
              <a:defRPr sz="1269" b="0">
                <a:solidFill>
                  <a:schemeClr val="accent1"/>
                </a:solidFill>
              </a:defRPr>
            </a:lvl1pPr>
            <a:lvl2pPr marL="0" indent="0">
              <a:spcBef>
                <a:spcPts val="0"/>
              </a:spcBef>
              <a:spcAft>
                <a:spcPts val="0"/>
              </a:spcAft>
              <a:buNone/>
              <a:defRPr sz="952" b="0" u="none">
                <a:solidFill>
                  <a:schemeClr val="accent1"/>
                </a:solidFill>
              </a:defRPr>
            </a:lvl2pPr>
          </a:lstStyle>
          <a:p>
            <a:pPr lvl="0"/>
            <a:r>
              <a:rPr lang="en-US"/>
              <a:t>Click to add author</a:t>
            </a:r>
          </a:p>
          <a:p>
            <a:pPr lvl="1"/>
            <a:r>
              <a:rPr lang="en-US"/>
              <a:t>Second level</a:t>
            </a:r>
          </a:p>
        </p:txBody>
      </p:sp>
      <p:sp>
        <p:nvSpPr>
          <p:cNvPr id="27" name="Text Placeholder 24">
            <a:extLst>
              <a:ext uri="{FF2B5EF4-FFF2-40B4-BE49-F238E27FC236}">
                <a16:creationId xmlns:a16="http://schemas.microsoft.com/office/drawing/2014/main" id="{91CAAE79-B963-544A-BA27-AE14FB71DA06}"/>
              </a:ext>
            </a:extLst>
          </p:cNvPr>
          <p:cNvSpPr>
            <a:spLocks noGrp="1"/>
          </p:cNvSpPr>
          <p:nvPr>
            <p:ph type="body" sz="quarter" idx="12" hasCustomPrompt="1"/>
          </p:nvPr>
        </p:nvSpPr>
        <p:spPr>
          <a:xfrm>
            <a:off x="4381318" y="5896457"/>
            <a:ext cx="7200833" cy="226747"/>
          </a:xfrm>
          <a:prstGeom prst="rect">
            <a:avLst/>
          </a:prstGeom>
        </p:spPr>
        <p:txBody>
          <a:bodyPr lIns="0" tIns="0" rIns="0" bIns="0">
            <a:noAutofit/>
          </a:bodyPr>
          <a:lstStyle>
            <a:lvl1pPr marL="0" indent="0">
              <a:buNone/>
              <a:defRPr sz="1269" b="0">
                <a:solidFill>
                  <a:schemeClr val="accent1"/>
                </a:solidFill>
                <a:latin typeface="+mj-lt"/>
              </a:defRPr>
            </a:lvl1pPr>
            <a:lvl2pPr marL="0" indent="0">
              <a:spcAft>
                <a:spcPts val="600"/>
              </a:spcAft>
              <a:buNone/>
              <a:defRPr sz="900">
                <a:solidFill>
                  <a:schemeClr val="tx2"/>
                </a:solidFill>
              </a:defRPr>
            </a:lvl2pPr>
          </a:lstStyle>
          <a:p>
            <a:pPr lvl="0"/>
            <a:r>
              <a:rPr lang="en-US"/>
              <a:t>Click to add date</a:t>
            </a:r>
          </a:p>
        </p:txBody>
      </p:sp>
      <p:cxnSp>
        <p:nvCxnSpPr>
          <p:cNvPr id="11" name="Straight Connector 10">
            <a:extLst>
              <a:ext uri="{FF2B5EF4-FFF2-40B4-BE49-F238E27FC236}">
                <a16:creationId xmlns:a16="http://schemas.microsoft.com/office/drawing/2014/main" id="{15B9259A-D92F-4A4D-984E-535C1EF41F68}"/>
              </a:ext>
            </a:extLst>
          </p:cNvPr>
          <p:cNvCxnSpPr>
            <a:cxnSpLocks/>
          </p:cNvCxnSpPr>
          <p:nvPr/>
        </p:nvCxnSpPr>
        <p:spPr>
          <a:xfrm>
            <a:off x="4381317" y="6131380"/>
            <a:ext cx="720059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Text Placeholder 24">
            <a:extLst>
              <a:ext uri="{FF2B5EF4-FFF2-40B4-BE49-F238E27FC236}">
                <a16:creationId xmlns:a16="http://schemas.microsoft.com/office/drawing/2014/main" id="{6346841A-B155-B44C-B668-570FA660D0EE}"/>
              </a:ext>
            </a:extLst>
          </p:cNvPr>
          <p:cNvSpPr>
            <a:spLocks noGrp="1"/>
          </p:cNvSpPr>
          <p:nvPr>
            <p:ph type="body" sz="quarter" idx="14" hasCustomPrompt="1"/>
          </p:nvPr>
        </p:nvSpPr>
        <p:spPr>
          <a:xfrm>
            <a:off x="4381317" y="3897237"/>
            <a:ext cx="5143283" cy="337651"/>
          </a:xfrm>
          <a:prstGeom prst="rect">
            <a:avLst/>
          </a:prstGeom>
        </p:spPr>
        <p:txBody>
          <a:bodyPr lIns="0" tIns="0" rIns="0" bIns="0">
            <a:noAutofit/>
          </a:bodyPr>
          <a:lstStyle>
            <a:lvl1pPr marL="0" indent="0">
              <a:spcBef>
                <a:spcPts val="0"/>
              </a:spcBef>
              <a:spcAft>
                <a:spcPts val="317"/>
              </a:spcAft>
              <a:buNone/>
              <a:defRPr sz="1481" b="0">
                <a:solidFill>
                  <a:schemeClr val="accent1"/>
                </a:solidFill>
                <a:latin typeface="+mj-lt"/>
              </a:defRPr>
            </a:lvl1pPr>
            <a:lvl2pPr marL="0" indent="0">
              <a:spcAft>
                <a:spcPts val="600"/>
              </a:spcAft>
              <a:buNone/>
              <a:defRPr sz="900">
                <a:solidFill>
                  <a:schemeClr val="tx2"/>
                </a:solidFill>
              </a:defRPr>
            </a:lvl2pPr>
          </a:lstStyle>
          <a:p>
            <a:pPr lvl="0"/>
            <a:r>
              <a:rPr lang="en-US"/>
              <a:t>Click to add audience</a:t>
            </a:r>
          </a:p>
        </p:txBody>
      </p:sp>
      <p:sp>
        <p:nvSpPr>
          <p:cNvPr id="6" name="Text Placeholder 5">
            <a:extLst>
              <a:ext uri="{FF2B5EF4-FFF2-40B4-BE49-F238E27FC236}">
                <a16:creationId xmlns:a16="http://schemas.microsoft.com/office/drawing/2014/main" id="{C11ABA34-7248-F24C-A109-62EB12078783}"/>
              </a:ext>
            </a:extLst>
          </p:cNvPr>
          <p:cNvSpPr>
            <a:spLocks noGrp="1"/>
          </p:cNvSpPr>
          <p:nvPr>
            <p:ph type="body" sz="quarter" idx="15"/>
          </p:nvPr>
        </p:nvSpPr>
        <p:spPr>
          <a:xfrm>
            <a:off x="9524601" y="6210137"/>
            <a:ext cx="2057313" cy="228593"/>
          </a:xfrm>
          <a:prstGeom prst="rect">
            <a:avLst/>
          </a:prstGeom>
        </p:spPr>
        <p:txBody>
          <a:bodyPr>
            <a:normAutofit/>
          </a:bodyPr>
          <a:lstStyle>
            <a:lvl1pPr marL="0" indent="0">
              <a:lnSpc>
                <a:spcPct val="90000"/>
              </a:lnSpc>
              <a:spcBef>
                <a:spcPts val="0"/>
              </a:spcBef>
              <a:spcAft>
                <a:spcPts val="317"/>
              </a:spcAft>
              <a:buNone/>
              <a:defRPr sz="741" b="1">
                <a:solidFill>
                  <a:schemeClr val="bg2"/>
                </a:solidFill>
              </a:defRPr>
            </a:lvl1pPr>
          </a:lstStyle>
          <a:p>
            <a:pPr lvl="0"/>
            <a:r>
              <a:rPr lang="en-US"/>
              <a:t>Click to edit Master text styles</a:t>
            </a:r>
          </a:p>
        </p:txBody>
      </p:sp>
      <p:sp>
        <p:nvSpPr>
          <p:cNvPr id="16" name="Text Placeholder 5">
            <a:extLst>
              <a:ext uri="{FF2B5EF4-FFF2-40B4-BE49-F238E27FC236}">
                <a16:creationId xmlns:a16="http://schemas.microsoft.com/office/drawing/2014/main" id="{C11ABA34-7248-F24C-A109-62EB12078783}"/>
              </a:ext>
            </a:extLst>
          </p:cNvPr>
          <p:cNvSpPr>
            <a:spLocks noGrp="1"/>
          </p:cNvSpPr>
          <p:nvPr>
            <p:ph type="body" sz="quarter" idx="16"/>
          </p:nvPr>
        </p:nvSpPr>
        <p:spPr>
          <a:xfrm>
            <a:off x="9524601" y="6401054"/>
            <a:ext cx="2057313" cy="228593"/>
          </a:xfrm>
          <a:prstGeom prst="rect">
            <a:avLst/>
          </a:prstGeom>
        </p:spPr>
        <p:txBody>
          <a:bodyPr anchor="b" anchorCtr="0">
            <a:normAutofit/>
          </a:bodyPr>
          <a:lstStyle>
            <a:lvl1pPr marL="0" indent="0">
              <a:lnSpc>
                <a:spcPct val="90000"/>
              </a:lnSpc>
              <a:spcBef>
                <a:spcPts val="0"/>
              </a:spcBef>
              <a:spcAft>
                <a:spcPts val="317"/>
              </a:spcAft>
              <a:buNone/>
              <a:defRPr sz="741" b="0">
                <a:solidFill>
                  <a:schemeClr val="bg2"/>
                </a:solidFill>
              </a:defRPr>
            </a:lvl1pPr>
          </a:lstStyle>
          <a:p>
            <a:pPr lvl="0"/>
            <a:r>
              <a:rPr lang="en-US"/>
              <a:t>Click to edit Master text styles</a:t>
            </a:r>
          </a:p>
        </p:txBody>
      </p:sp>
      <p:sp>
        <p:nvSpPr>
          <p:cNvPr id="17" name="Text Placeholder 24">
            <a:extLst>
              <a:ext uri="{FF2B5EF4-FFF2-40B4-BE49-F238E27FC236}">
                <a16:creationId xmlns:a16="http://schemas.microsoft.com/office/drawing/2014/main" id="{6346841A-B155-B44C-B668-570FA660D0EE}"/>
              </a:ext>
            </a:extLst>
          </p:cNvPr>
          <p:cNvSpPr>
            <a:spLocks noGrp="1"/>
          </p:cNvSpPr>
          <p:nvPr>
            <p:ph type="body" sz="quarter" idx="17" hasCustomPrompt="1"/>
          </p:nvPr>
        </p:nvSpPr>
        <p:spPr>
          <a:xfrm>
            <a:off x="4381317" y="3706120"/>
            <a:ext cx="5143283" cy="153021"/>
          </a:xfrm>
          <a:prstGeom prst="rect">
            <a:avLst/>
          </a:prstGeom>
        </p:spPr>
        <p:txBody>
          <a:bodyPr lIns="0" tIns="0" rIns="0" bIns="0">
            <a:noAutofit/>
          </a:bodyPr>
          <a:lstStyle>
            <a:lvl1pPr marL="0" indent="0">
              <a:spcBef>
                <a:spcPts val="0"/>
              </a:spcBef>
              <a:spcAft>
                <a:spcPts val="317"/>
              </a:spcAft>
              <a:buNone/>
              <a:defRPr sz="952" b="0" baseline="0">
                <a:solidFill>
                  <a:schemeClr val="accent1"/>
                </a:solidFill>
                <a:latin typeface="+mn-lt"/>
              </a:defRPr>
            </a:lvl1pPr>
            <a:lvl2pPr marL="0" indent="0">
              <a:spcAft>
                <a:spcPts val="600"/>
              </a:spcAft>
              <a:buNone/>
              <a:defRPr sz="900">
                <a:solidFill>
                  <a:schemeClr val="tx2"/>
                </a:solidFill>
              </a:defRPr>
            </a:lvl2pPr>
          </a:lstStyle>
          <a:p>
            <a:pPr lvl="0"/>
            <a:r>
              <a:rPr lang="en-US"/>
              <a:t>Presented to</a:t>
            </a:r>
          </a:p>
        </p:txBody>
      </p:sp>
      <p:sp>
        <p:nvSpPr>
          <p:cNvPr id="18" name="Text Placeholder 24">
            <a:extLst>
              <a:ext uri="{FF2B5EF4-FFF2-40B4-BE49-F238E27FC236}">
                <a16:creationId xmlns:a16="http://schemas.microsoft.com/office/drawing/2014/main" id="{6346841A-B155-B44C-B668-570FA660D0EE}"/>
              </a:ext>
            </a:extLst>
          </p:cNvPr>
          <p:cNvSpPr>
            <a:spLocks noGrp="1"/>
          </p:cNvSpPr>
          <p:nvPr>
            <p:ph type="body" sz="quarter" idx="18" hasCustomPrompt="1"/>
          </p:nvPr>
        </p:nvSpPr>
        <p:spPr>
          <a:xfrm>
            <a:off x="4381317" y="4354004"/>
            <a:ext cx="5143283" cy="153021"/>
          </a:xfrm>
          <a:prstGeom prst="rect">
            <a:avLst/>
          </a:prstGeom>
        </p:spPr>
        <p:txBody>
          <a:bodyPr lIns="0" tIns="0" rIns="0" bIns="0">
            <a:noAutofit/>
          </a:bodyPr>
          <a:lstStyle>
            <a:lvl1pPr marL="0" indent="0">
              <a:spcBef>
                <a:spcPts val="0"/>
              </a:spcBef>
              <a:spcAft>
                <a:spcPts val="317"/>
              </a:spcAft>
              <a:buNone/>
              <a:defRPr sz="952" b="0" baseline="0">
                <a:solidFill>
                  <a:schemeClr val="accent1"/>
                </a:solidFill>
                <a:latin typeface="+mn-lt"/>
              </a:defRPr>
            </a:lvl1pPr>
            <a:lvl2pPr marL="0" indent="0">
              <a:spcAft>
                <a:spcPts val="600"/>
              </a:spcAft>
              <a:buNone/>
              <a:defRPr sz="900">
                <a:solidFill>
                  <a:schemeClr val="tx2"/>
                </a:solidFill>
              </a:defRPr>
            </a:lvl2pPr>
          </a:lstStyle>
          <a:p>
            <a:pPr lvl="0"/>
            <a:r>
              <a:rPr lang="en-US"/>
              <a:t>Presented by</a:t>
            </a:r>
          </a:p>
        </p:txBody>
      </p:sp>
      <p:sp>
        <p:nvSpPr>
          <p:cNvPr id="19" name="TextBox 18"/>
          <p:cNvSpPr txBox="1"/>
          <p:nvPr userDrawn="1"/>
        </p:nvSpPr>
        <p:spPr bwMode="gray">
          <a:xfrm>
            <a:off x="4381315" y="6210135"/>
            <a:ext cx="5011456" cy="419380"/>
          </a:xfrm>
          <a:prstGeom prst="rect">
            <a:avLst/>
          </a:prstGeom>
        </p:spPr>
        <p:txBody>
          <a:bodyPr vert="horz" lIns="0" tIns="0" rIns="0" bIns="0" rtlCol="0" anchor="t" anchorCtr="0">
            <a:noAutofit/>
          </a:bodyPr>
          <a:lstStyle>
            <a:lvl1pPr lvl="0" algn="r">
              <a:spcAft>
                <a:spcPts val="0"/>
              </a:spcAft>
              <a:defRPr sz="1100" b="0">
                <a:solidFill>
                  <a:schemeClr val="tx2"/>
                </a:solidFill>
              </a:defRPr>
            </a:lvl1pPr>
            <a:lvl2pPr>
              <a:buClr>
                <a:schemeClr val="tx2"/>
              </a:buClr>
              <a:defRPr sz="1400" baseline="0"/>
            </a:lvl2pPr>
            <a:lvl3pPr>
              <a:buClr>
                <a:schemeClr val="tx2"/>
              </a:buClr>
              <a:buSzPct val="100000"/>
              <a:defRPr sz="1400"/>
            </a:lvl3pPr>
            <a:lvl4pPr>
              <a:buClr>
                <a:schemeClr val="tx2"/>
              </a:buClr>
              <a:defRPr sz="1400" baseline="0"/>
            </a:lvl4pPr>
            <a:lvl5pPr>
              <a:buClr>
                <a:schemeClr val="tx2"/>
              </a:buClr>
              <a:defRPr sz="1400"/>
            </a:lvl5pPr>
            <a:lvl6pPr>
              <a:buClr>
                <a:schemeClr val="tx2"/>
              </a:buClr>
              <a:defRPr sz="1400"/>
            </a:lvl6pPr>
            <a:lvl7pPr>
              <a:buClr>
                <a:schemeClr val="tx2"/>
              </a:buClr>
              <a:defRPr sz="1400"/>
            </a:lvl7pPr>
            <a:lvl8pPr>
              <a:buClr>
                <a:schemeClr val="tx2"/>
              </a:buClr>
              <a:defRPr sz="1400"/>
            </a:lvl8pPr>
            <a:lvl9pPr>
              <a:buClr>
                <a:schemeClr val="tx2"/>
              </a:buClr>
              <a:defRPr sz="1400"/>
            </a:lvl9pPr>
          </a:lstStyle>
          <a:p>
            <a:pPr lvl="0" algn="l"/>
            <a:r>
              <a:rPr lang="en-GB" sz="1059" noProof="0" dirty="0">
                <a:solidFill>
                  <a:schemeClr val="tx2"/>
                </a:solidFill>
                <a:latin typeface="+mn-lt"/>
              </a:rPr>
              <a:t>For professional investors only</a:t>
            </a:r>
          </a:p>
        </p:txBody>
      </p:sp>
      <p:pic>
        <p:nvPicPr>
          <p:cNvPr id="20" name="Picture 19"/>
          <p:cNvPicPr>
            <a:picLocks noChangeAspect="1"/>
          </p:cNvPicPr>
          <p:nvPr userDrawn="1"/>
        </p:nvPicPr>
        <p:blipFill rotWithShape="1">
          <a:blip r:embed="rId4"/>
          <a:srcRect b="30105"/>
          <a:stretch/>
        </p:blipFill>
        <p:spPr>
          <a:xfrm>
            <a:off x="9380066" y="498749"/>
            <a:ext cx="2202087" cy="595183"/>
          </a:xfrm>
          <a:prstGeom prst="rect">
            <a:avLst/>
          </a:prstGeom>
        </p:spPr>
      </p:pic>
      <p:sp>
        <p:nvSpPr>
          <p:cNvPr id="22" name="Text Placeholder 24">
            <a:extLst>
              <a:ext uri="{FF2B5EF4-FFF2-40B4-BE49-F238E27FC236}">
                <a16:creationId xmlns:a16="http://schemas.microsoft.com/office/drawing/2014/main" id="{2FCAAD67-0161-4FBA-849D-FCF0940633BD}"/>
              </a:ext>
            </a:extLst>
          </p:cNvPr>
          <p:cNvSpPr>
            <a:spLocks noGrp="1"/>
          </p:cNvSpPr>
          <p:nvPr>
            <p:ph type="body" sz="quarter" idx="19" hasCustomPrompt="1"/>
          </p:nvPr>
        </p:nvSpPr>
        <p:spPr>
          <a:xfrm>
            <a:off x="4381317" y="5221245"/>
            <a:ext cx="2476395" cy="638595"/>
          </a:xfrm>
          <a:prstGeom prst="rect">
            <a:avLst/>
          </a:prstGeom>
        </p:spPr>
        <p:txBody>
          <a:bodyPr lIns="0" tIns="0" rIns="0" bIns="0">
            <a:noAutofit/>
          </a:bodyPr>
          <a:lstStyle>
            <a:lvl1pPr marL="0" indent="0">
              <a:spcBef>
                <a:spcPts val="0"/>
              </a:spcBef>
              <a:spcAft>
                <a:spcPts val="317"/>
              </a:spcAft>
              <a:buNone/>
              <a:defRPr sz="1269" b="0">
                <a:solidFill>
                  <a:schemeClr val="accent1"/>
                </a:solidFill>
                <a:latin typeface="+mj-lt"/>
              </a:defRPr>
            </a:lvl1pPr>
            <a:lvl2pPr marL="0" indent="0">
              <a:spcBef>
                <a:spcPts val="0"/>
              </a:spcBef>
              <a:spcAft>
                <a:spcPts val="0"/>
              </a:spcAft>
              <a:buNone/>
              <a:defRPr sz="952" b="0">
                <a:solidFill>
                  <a:schemeClr val="accent1"/>
                </a:solidFill>
                <a:latin typeface="+mj-lt"/>
              </a:defRPr>
            </a:lvl2pPr>
          </a:lstStyle>
          <a:p>
            <a:pPr lvl="0"/>
            <a:r>
              <a:rPr lang="en-US"/>
              <a:t>Click to add author</a:t>
            </a:r>
          </a:p>
          <a:p>
            <a:pPr lvl="1"/>
            <a:r>
              <a:rPr lang="en-US"/>
              <a:t>Second level</a:t>
            </a:r>
          </a:p>
        </p:txBody>
      </p:sp>
      <p:sp>
        <p:nvSpPr>
          <p:cNvPr id="23" name="Text Placeholder 24">
            <a:extLst>
              <a:ext uri="{FF2B5EF4-FFF2-40B4-BE49-F238E27FC236}">
                <a16:creationId xmlns:a16="http://schemas.microsoft.com/office/drawing/2014/main" id="{837B0A3C-9358-40B3-B51F-47A5F816C7D9}"/>
              </a:ext>
            </a:extLst>
          </p:cNvPr>
          <p:cNvSpPr>
            <a:spLocks noGrp="1"/>
          </p:cNvSpPr>
          <p:nvPr>
            <p:ph type="body" sz="quarter" idx="20" hasCustomPrompt="1"/>
          </p:nvPr>
        </p:nvSpPr>
        <p:spPr>
          <a:xfrm>
            <a:off x="7048201" y="5221245"/>
            <a:ext cx="2476395" cy="638595"/>
          </a:xfrm>
          <a:prstGeom prst="rect">
            <a:avLst/>
          </a:prstGeom>
        </p:spPr>
        <p:txBody>
          <a:bodyPr/>
          <a:lstStyle>
            <a:lvl1pPr marL="0" indent="0">
              <a:spcBef>
                <a:spcPts val="0"/>
              </a:spcBef>
              <a:spcAft>
                <a:spcPts val="317"/>
              </a:spcAft>
              <a:buNone/>
              <a:defRPr sz="1269" b="0">
                <a:solidFill>
                  <a:schemeClr val="accent1"/>
                </a:solidFill>
              </a:defRPr>
            </a:lvl1pPr>
            <a:lvl2pPr marL="0" indent="0">
              <a:spcBef>
                <a:spcPts val="0"/>
              </a:spcBef>
              <a:spcAft>
                <a:spcPts val="0"/>
              </a:spcAft>
              <a:buNone/>
              <a:defRPr sz="952" b="0">
                <a:solidFill>
                  <a:schemeClr val="accent1"/>
                </a:solidFill>
              </a:defRPr>
            </a:lvl2pPr>
          </a:lstStyle>
          <a:p>
            <a:pPr lvl="0"/>
            <a:r>
              <a:rPr lang="en-US"/>
              <a:t>Click to add author</a:t>
            </a:r>
          </a:p>
          <a:p>
            <a:pPr lvl="1"/>
            <a:r>
              <a:rPr lang="en-US"/>
              <a:t>Second level</a:t>
            </a:r>
          </a:p>
        </p:txBody>
      </p:sp>
      <p:cxnSp>
        <p:nvCxnSpPr>
          <p:cNvPr id="29" name="Straight Connector 28">
            <a:extLst>
              <a:ext uri="{FF2B5EF4-FFF2-40B4-BE49-F238E27FC236}">
                <a16:creationId xmlns:a16="http://schemas.microsoft.com/office/drawing/2014/main" id="{3D695917-C39C-4BC4-A1DA-6B7DA084193A}"/>
              </a:ext>
            </a:extLst>
          </p:cNvPr>
          <p:cNvCxnSpPr>
            <a:cxnSpLocks/>
          </p:cNvCxnSpPr>
          <p:nvPr/>
        </p:nvCxnSpPr>
        <p:spPr>
          <a:xfrm>
            <a:off x="4381317" y="6131380"/>
            <a:ext cx="720059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E20F9B0-E19D-40F8-AAE8-A5D821E19AC1}"/>
              </a:ext>
            </a:extLst>
          </p:cNvPr>
          <p:cNvCxnSpPr>
            <a:cxnSpLocks/>
          </p:cNvCxnSpPr>
          <p:nvPr/>
        </p:nvCxnSpPr>
        <p:spPr>
          <a:xfrm>
            <a:off x="4381317" y="6131380"/>
            <a:ext cx="720059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EB5C939-D640-4AA5-8D44-A9C7EDADD0ED}"/>
              </a:ext>
            </a:extLst>
          </p:cNvPr>
          <p:cNvCxnSpPr>
            <a:cxnSpLocks/>
          </p:cNvCxnSpPr>
          <p:nvPr/>
        </p:nvCxnSpPr>
        <p:spPr>
          <a:xfrm>
            <a:off x="4381317" y="6131380"/>
            <a:ext cx="720059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54BB143-F1B4-45D5-952C-4DCC09C5D93A}"/>
              </a:ext>
            </a:extLst>
          </p:cNvPr>
          <p:cNvCxnSpPr>
            <a:cxnSpLocks/>
          </p:cNvCxnSpPr>
          <p:nvPr userDrawn="1"/>
        </p:nvCxnSpPr>
        <p:spPr>
          <a:xfrm>
            <a:off x="4381317" y="6131380"/>
            <a:ext cx="720059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58286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1755" y="398607"/>
            <a:ext cx="9828056" cy="386260"/>
          </a:xfrm>
          <a:prstGeom prst="rect">
            <a:avLst/>
          </a:prstGeom>
          <a:noFill/>
          <a:ln w="9525">
            <a:noFill/>
            <a:miter lim="800000"/>
            <a:headEnd/>
            <a:tailEnd/>
          </a:ln>
          <a:effectLst/>
        </p:spPr>
        <p:txBody>
          <a:bodyPr wrap="square" anchor="ctr">
            <a:spAutoFit/>
          </a:bodyPr>
          <a:lstStyle>
            <a:lvl1pPr algn="l" rtl="0" fontAlgn="base">
              <a:spcBef>
                <a:spcPct val="50000"/>
              </a:spcBef>
              <a:spcAft>
                <a:spcPct val="0"/>
              </a:spcAft>
              <a:defRPr lang="en-GB" sz="2953" kern="1200" dirty="0">
                <a:solidFill>
                  <a:schemeClr val="tx1"/>
                </a:solidFill>
                <a:latin typeface="Arial" charset="0"/>
                <a:ea typeface="+mn-ea"/>
                <a:cs typeface="+mn-cs"/>
              </a:defRPr>
            </a:lvl1pPr>
          </a:lstStyle>
          <a:p>
            <a:r>
              <a:rPr lang="en-US" noProof="0"/>
              <a:t>Click to edit Master title style</a:t>
            </a:r>
            <a:endParaRPr lang="en-GB" noProof="0"/>
          </a:p>
        </p:txBody>
      </p:sp>
      <p:sp>
        <p:nvSpPr>
          <p:cNvPr id="3" name="Content Placeholder 2"/>
          <p:cNvSpPr>
            <a:spLocks noGrp="1"/>
          </p:cNvSpPr>
          <p:nvPr>
            <p:ph idx="1"/>
          </p:nvPr>
        </p:nvSpPr>
        <p:spPr>
          <a:xfrm>
            <a:off x="316993" y="1524001"/>
            <a:ext cx="11558016" cy="4648200"/>
          </a:xfrm>
          <a:prstGeom prst="rect">
            <a:avLst/>
          </a:prstGeom>
        </p:spPr>
        <p:txBody>
          <a:bodyPr/>
          <a:lstStyle>
            <a:lvl1pPr marL="219781" marR="0" indent="-219781" algn="l" defTabSz="843962" rtl="0" eaLnBrk="0" fontAlgn="base" latinLnBrk="0" hangingPunct="0">
              <a:lnSpc>
                <a:spcPct val="100000"/>
              </a:lnSpc>
              <a:spcBef>
                <a:spcPts val="0"/>
              </a:spcBef>
              <a:spcAft>
                <a:spcPts val="553"/>
              </a:spcAft>
              <a:buClrTx/>
              <a:buSzTx/>
              <a:buFontTx/>
              <a:tabLst/>
              <a:defRPr kumimoji="0" lang="en-US" sz="1660" b="0" i="0" u="none" strike="noStrike" kern="0" cap="none" spc="0" normalizeH="0" baseline="0" noProof="0" dirty="0" smtClean="0">
                <a:ln>
                  <a:noFill/>
                </a:ln>
                <a:solidFill>
                  <a:schemeClr val="tx1">
                    <a:lumMod val="90000"/>
                    <a:lumOff val="10000"/>
                  </a:schemeClr>
                </a:solidFill>
                <a:effectLst/>
                <a:uLnTx/>
                <a:uFillTx/>
                <a:latin typeface="+mj-lt"/>
                <a:ea typeface="+mn-ea"/>
                <a:cs typeface="+mn-cs"/>
              </a:defRPr>
            </a:lvl1pPr>
            <a:lvl2pPr marL="536268" marR="0" indent="-316485" algn="l" defTabSz="843962" rtl="0" eaLnBrk="0" fontAlgn="base" latinLnBrk="0" hangingPunct="0">
              <a:lnSpc>
                <a:spcPct val="100000"/>
              </a:lnSpc>
              <a:spcBef>
                <a:spcPts val="0"/>
              </a:spcBef>
              <a:spcAft>
                <a:spcPts val="553"/>
              </a:spcAft>
              <a:buClrTx/>
              <a:buSzTx/>
              <a:buFont typeface="Arial" panose="020B0604020202020204" pitchFamily="34" charset="0"/>
              <a:buChar char="•"/>
              <a:tabLst/>
              <a:defRPr kumimoji="0" lang="en-US" sz="1660" b="0" i="0" u="none" strike="noStrike" kern="0" cap="none" spc="0" normalizeH="0" baseline="0" noProof="0" dirty="0" smtClean="0">
                <a:ln>
                  <a:noFill/>
                </a:ln>
                <a:solidFill>
                  <a:schemeClr val="tx1">
                    <a:lumMod val="90000"/>
                    <a:lumOff val="10000"/>
                  </a:schemeClr>
                </a:solidFill>
                <a:effectLst/>
                <a:uLnTx/>
                <a:uFillTx/>
                <a:latin typeface="+mj-lt"/>
                <a:ea typeface="+mn-ea"/>
                <a:cs typeface="+mn-cs"/>
              </a:defRPr>
            </a:lvl2pPr>
            <a:lvl3pPr marL="738468" marR="0" indent="-316485" algn="l" defTabSz="843962" rtl="0" eaLnBrk="0" fontAlgn="base" latinLnBrk="0" hangingPunct="0">
              <a:lnSpc>
                <a:spcPct val="100000"/>
              </a:lnSpc>
              <a:spcBef>
                <a:spcPts val="0"/>
              </a:spcBef>
              <a:spcAft>
                <a:spcPts val="553"/>
              </a:spcAft>
              <a:buClrTx/>
              <a:buSzTx/>
              <a:buFont typeface="Arial" panose="020B0604020202020204" pitchFamily="34" charset="0"/>
              <a:buChar char="•"/>
              <a:tabLst/>
              <a:defRPr kumimoji="0" lang="en-US" sz="1660" b="0" i="0" u="none" strike="noStrike" kern="0" cap="none" spc="0" normalizeH="0" baseline="0" noProof="0" dirty="0" smtClean="0">
                <a:ln>
                  <a:noFill/>
                </a:ln>
                <a:solidFill>
                  <a:schemeClr val="tx1">
                    <a:lumMod val="90000"/>
                    <a:lumOff val="10000"/>
                  </a:schemeClr>
                </a:solidFill>
                <a:effectLst/>
                <a:uLnTx/>
                <a:uFillTx/>
                <a:latin typeface="+mj-lt"/>
                <a:ea typeface="+mn-ea"/>
                <a:cs typeface="+mn-cs"/>
              </a:defRPr>
            </a:lvl3pPr>
            <a:lvl4pPr marL="958247" marR="0" indent="-316485" algn="l" defTabSz="843962" rtl="0" eaLnBrk="0" fontAlgn="base" latinLnBrk="0" hangingPunct="0">
              <a:lnSpc>
                <a:spcPct val="100000"/>
              </a:lnSpc>
              <a:spcBef>
                <a:spcPts val="0"/>
              </a:spcBef>
              <a:spcAft>
                <a:spcPts val="553"/>
              </a:spcAft>
              <a:buClrTx/>
              <a:buSzTx/>
              <a:buFont typeface="Arial" panose="020B0604020202020204" pitchFamily="34" charset="0"/>
              <a:buChar char="•"/>
              <a:tabLst/>
              <a:defRPr kumimoji="0" lang="en-US" sz="1660" b="0" i="0" u="none" strike="noStrike" kern="0" cap="none" spc="0" normalizeH="0" baseline="0" noProof="0" dirty="0" smtClean="0">
                <a:ln>
                  <a:noFill/>
                </a:ln>
                <a:solidFill>
                  <a:schemeClr val="tx1">
                    <a:lumMod val="90000"/>
                    <a:lumOff val="10000"/>
                  </a:schemeClr>
                </a:solidFill>
                <a:effectLst/>
                <a:uLnTx/>
                <a:uFillTx/>
                <a:latin typeface="+mj-lt"/>
                <a:ea typeface="+mn-ea"/>
                <a:cs typeface="+mn-cs"/>
              </a:defRPr>
            </a:lvl4pPr>
            <a:lvl5pPr marL="1160450" marR="0" indent="-316485" algn="l" defTabSz="843962" rtl="0" eaLnBrk="0" fontAlgn="base" latinLnBrk="0" hangingPunct="0">
              <a:lnSpc>
                <a:spcPct val="100000"/>
              </a:lnSpc>
              <a:spcBef>
                <a:spcPts val="0"/>
              </a:spcBef>
              <a:spcAft>
                <a:spcPts val="553"/>
              </a:spcAft>
              <a:buClrTx/>
              <a:buSzTx/>
              <a:buFont typeface="Arial" panose="020B0604020202020204" pitchFamily="34" charset="0"/>
              <a:buChar char="•"/>
              <a:tabLst/>
              <a:defRPr kumimoji="0" lang="en-GB" sz="1660" b="0" i="0" u="none" strike="noStrike" kern="0" cap="none" spc="0" normalizeH="0" baseline="0" noProof="0" dirty="0">
                <a:ln>
                  <a:noFill/>
                </a:ln>
                <a:solidFill>
                  <a:schemeClr val="tx1">
                    <a:lumMod val="90000"/>
                    <a:lumOff val="10000"/>
                  </a:schemeClr>
                </a:solidFill>
                <a:effectLst/>
                <a:uLnTx/>
                <a:uFillTx/>
                <a:latin typeface="+mj-lt"/>
                <a:ea typeface="+mn-ea"/>
                <a:cs typeface="+mn-cs"/>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1335983301"/>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3833214-3598-B16F-2A88-1755D073E586}"/>
              </a:ext>
            </a:extLst>
          </p:cNvPr>
          <p:cNvSpPr txBox="1"/>
          <p:nvPr userDrawn="1"/>
        </p:nvSpPr>
        <p:spPr>
          <a:xfrm>
            <a:off x="411493" y="6350228"/>
            <a:ext cx="2601737" cy="215444"/>
          </a:xfrm>
          <a:prstGeom prst="rect">
            <a:avLst/>
          </a:prstGeom>
          <a:noFill/>
        </p:spPr>
        <p:txBody>
          <a:bodyPr wrap="square" rtlCol="0">
            <a:spAutoFit/>
          </a:bodyPr>
          <a:lstStyle/>
          <a:p>
            <a:r>
              <a:rPr lang="en-US" sz="800" dirty="0">
                <a:solidFill>
                  <a:schemeClr val="tx1"/>
                </a:solidFill>
                <a:latin typeface="Verdana" panose="020B0604030504040204" pitchFamily="34" charset="0"/>
                <a:ea typeface="Verdana" panose="020B0604030504040204" pitchFamily="34" charset="0"/>
              </a:rPr>
              <a:t>© 2025 YMCA of the USA</a:t>
            </a:r>
          </a:p>
        </p:txBody>
      </p:sp>
    </p:spTree>
    <p:extLst>
      <p:ext uri="{BB962C8B-B14F-4D97-AF65-F5344CB8AC3E}">
        <p14:creationId xmlns:p14="http://schemas.microsoft.com/office/powerpoint/2010/main" val="2219029541"/>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18674" y="2870636"/>
            <a:ext cx="5932223" cy="711081"/>
          </a:xfrm>
        </p:spPr>
        <p:txBody>
          <a:bodyPr>
            <a:normAutofit/>
          </a:bodyPr>
          <a:lstStyle>
            <a:lvl1pPr algn="ctr">
              <a:defRPr sz="3600" b="0">
                <a:solidFill>
                  <a:schemeClr val="bg1"/>
                </a:solidFill>
                <a:effectLst>
                  <a:outerShdw blurRad="38100" dist="38100" dir="2700000" algn="tl">
                    <a:srgbClr val="000000">
                      <a:alpha val="43137"/>
                    </a:srgbClr>
                  </a:outerShdw>
                </a:effectLst>
                <a:latin typeface="+mj-lt"/>
                <a:ea typeface="Open Sans" pitchFamily="34" charset="0"/>
                <a:cs typeface="Open Sans" pitchFamily="34" charset="0"/>
              </a:defRPr>
            </a:lvl1pPr>
          </a:lstStyle>
          <a:p>
            <a:r>
              <a:rPr lang="en-US"/>
              <a:t>SlideModel.com</a:t>
            </a:r>
          </a:p>
        </p:txBody>
      </p:sp>
      <p:sp>
        <p:nvSpPr>
          <p:cNvPr id="3" name="Date Placeholder 2"/>
          <p:cNvSpPr>
            <a:spLocks noGrp="1"/>
          </p:cNvSpPr>
          <p:nvPr>
            <p:ph type="dt" sz="half" idx="10"/>
          </p:nvPr>
        </p:nvSpPr>
        <p:spPr>
          <a:xfrm>
            <a:off x="609600" y="6377942"/>
            <a:ext cx="2804160" cy="369332"/>
          </a:xfrm>
          <a:prstGeom prst="rect">
            <a:avLst/>
          </a:prstGeom>
        </p:spPr>
        <p:txBody>
          <a:bodyPr/>
          <a:lstStyle/>
          <a:p>
            <a:fld id="{425404F2-BE9A-4460-8815-8F645183555F}" type="datetimeFigureOut">
              <a:rPr lang="en-US" smtClean="0"/>
              <a:pPr/>
              <a:t>9/14/2026</a:t>
            </a:fld>
            <a:endParaRPr lang="en-US" dirty="0"/>
          </a:p>
        </p:txBody>
      </p:sp>
      <p:sp>
        <p:nvSpPr>
          <p:cNvPr id="4" name="Footer Placeholder 3"/>
          <p:cNvSpPr>
            <a:spLocks noGrp="1"/>
          </p:cNvSpPr>
          <p:nvPr>
            <p:ph type="ftr" sz="quarter" idx="11"/>
          </p:nvPr>
        </p:nvSpPr>
        <p:spPr>
          <a:xfrm>
            <a:off x="4145280" y="6377942"/>
            <a:ext cx="3901440" cy="369332"/>
          </a:xfrm>
          <a:prstGeom prst="rect">
            <a:avLst/>
          </a:prstGeom>
        </p:spPr>
        <p:txBody>
          <a:bodyPr/>
          <a:lstStyle/>
          <a:p>
            <a:endParaRPr lang="en-US" dirty="0"/>
          </a:p>
        </p:txBody>
      </p:sp>
      <p:sp>
        <p:nvSpPr>
          <p:cNvPr id="5" name="Slide Number Placeholder 4"/>
          <p:cNvSpPr>
            <a:spLocks noGrp="1"/>
          </p:cNvSpPr>
          <p:nvPr>
            <p:ph type="sldNum" sz="quarter" idx="12"/>
          </p:nvPr>
        </p:nvSpPr>
        <p:spPr>
          <a:xfrm>
            <a:off x="11581914" y="6441261"/>
            <a:ext cx="609575" cy="244291"/>
          </a:xfrm>
          <a:prstGeom prst="rect">
            <a:avLst/>
          </a:prstGeom>
        </p:spPr>
        <p:txBody>
          <a:bodyPr/>
          <a:lstStyle/>
          <a:p>
            <a:fld id="{96E69268-9C8B-4EBF-A9EE-DC5DC2D48DC3}" type="slidenum">
              <a:rPr lang="en-US" smtClean="0"/>
              <a:pPr/>
              <a:t>‹#›</a:t>
            </a:fld>
            <a:endParaRPr lang="en-US" dirty="0"/>
          </a:p>
        </p:txBody>
      </p:sp>
    </p:spTree>
    <p:extLst>
      <p:ext uri="{BB962C8B-B14F-4D97-AF65-F5344CB8AC3E}">
        <p14:creationId xmlns:p14="http://schemas.microsoft.com/office/powerpoint/2010/main" val="3681433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Content titl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D2403EF-6577-4E3E-0FA6-60153E6CD171}"/>
              </a:ext>
            </a:extLst>
          </p:cNvPr>
          <p:cNvSpPr>
            <a:spLocks noGrp="1"/>
          </p:cNvSpPr>
          <p:nvPr>
            <p:ph type="title"/>
          </p:nvPr>
        </p:nvSpPr>
        <p:spPr/>
        <p:txBody>
          <a:bodyPr/>
          <a:lstStyle>
            <a:lvl1pPr>
              <a:defRPr/>
            </a:lvl1pPr>
          </a:lstStyle>
          <a:p>
            <a:r>
              <a:rPr lang="en-US"/>
              <a:t>Click to edit</a:t>
            </a:r>
          </a:p>
        </p:txBody>
      </p:sp>
    </p:spTree>
    <p:extLst>
      <p:ext uri="{BB962C8B-B14F-4D97-AF65-F5344CB8AC3E}">
        <p14:creationId xmlns:p14="http://schemas.microsoft.com/office/powerpoint/2010/main" val="3569142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285048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Back cover LLC INDUS copyright disclaimer 2024">
    <p:bg>
      <p:bgPr>
        <a:gradFill flip="none" rotWithShape="1">
          <a:gsLst>
            <a:gs pos="80000">
              <a:srgbClr val="8155CF"/>
            </a:gs>
            <a:gs pos="50000">
              <a:schemeClr val="accent1"/>
            </a:gs>
            <a:gs pos="95000">
              <a:schemeClr val="accent5"/>
            </a:gs>
          </a:gsLst>
          <a:lin ang="18900000" scaled="1"/>
          <a:tileRect/>
        </a:gradFill>
        <a:effectLst/>
      </p:bgPr>
    </p:bg>
    <p:spTree>
      <p:nvGrpSpPr>
        <p:cNvPr id="1" name=""/>
        <p:cNvGrpSpPr/>
        <p:nvPr/>
      </p:nvGrpSpPr>
      <p:grpSpPr>
        <a:xfrm>
          <a:off x="0" y="0"/>
          <a:ext cx="0" cy="0"/>
          <a:chOff x="0" y="0"/>
          <a:chExt cx="0" cy="0"/>
        </a:xfrm>
      </p:grpSpPr>
      <p:pic>
        <p:nvPicPr>
          <p:cNvPr id="6" name="Logo_White">
            <a:extLst>
              <a:ext uri="{FF2B5EF4-FFF2-40B4-BE49-F238E27FC236}">
                <a16:creationId xmlns:a16="http://schemas.microsoft.com/office/drawing/2014/main" id="{3027827A-8C26-5804-FA67-BCF00501D24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19200" y="5858434"/>
            <a:ext cx="2327467" cy="430887"/>
          </a:xfrm>
          <a:prstGeom prst="rect">
            <a:avLst/>
          </a:prstGeom>
        </p:spPr>
      </p:pic>
      <p:sp>
        <p:nvSpPr>
          <p:cNvPr id="4" name="TextBox 3">
            <a:extLst>
              <a:ext uri="{FF2B5EF4-FFF2-40B4-BE49-F238E27FC236}">
                <a16:creationId xmlns:a16="http://schemas.microsoft.com/office/drawing/2014/main" id="{69191C57-F46D-C086-DFB0-617AD32E3D0F}"/>
              </a:ext>
            </a:extLst>
          </p:cNvPr>
          <p:cNvSpPr txBox="1"/>
          <p:nvPr userDrawn="1"/>
        </p:nvSpPr>
        <p:spPr>
          <a:xfrm>
            <a:off x="3136669" y="4832684"/>
            <a:ext cx="8578735" cy="1426609"/>
          </a:xfrm>
          <a:prstGeom prst="rect">
            <a:avLst/>
          </a:prstGeom>
          <a:noFill/>
        </p:spPr>
        <p:txBody>
          <a:bodyPr wrap="square" anchor="b">
            <a:spAutoFit/>
          </a:bodyPr>
          <a:lstStyle/>
          <a:p>
            <a:pPr marL="0" marR="0">
              <a:lnSpc>
                <a:spcPct val="100000"/>
              </a:lnSpc>
              <a:spcBef>
                <a:spcPts val="0"/>
              </a:spcBef>
              <a:spcAft>
                <a:spcPts val="800"/>
              </a:spcAft>
            </a:pPr>
            <a:r>
              <a:rPr lang="en-US" sz="667" b="0" i="0" kern="1200" dirty="0">
                <a:solidFill>
                  <a:schemeClr val="bg1"/>
                </a:solidFill>
                <a:effectLst/>
                <a:latin typeface="+mn-lt"/>
                <a:ea typeface="Times New Roman" panose="02020603050405020304" pitchFamily="18" charset="0"/>
                <a:cs typeface="+mn-cs"/>
              </a:rPr>
              <a:t>About GT US Shared Services Center India Private Limited (“GTSSC”) and Grant Thornton Knowledge and Capability Center India Private Limited (“GTKCC”) The India-based GTSSC and GTKCC, affiliates of Grant Thornton LLP, provide services to Grant Thornton LLP and Grant Thornton Advisors LLC. </a:t>
            </a:r>
          </a:p>
          <a:p>
            <a:pPr marL="0" marR="0">
              <a:lnSpc>
                <a:spcPct val="100000"/>
              </a:lnSpc>
              <a:spcBef>
                <a:spcPts val="0"/>
              </a:spcBef>
              <a:spcAft>
                <a:spcPts val="800"/>
              </a:spcAft>
            </a:pPr>
            <a:r>
              <a:rPr lang="en-US" sz="667" b="0" i="0" kern="1200" dirty="0">
                <a:solidFill>
                  <a:schemeClr val="bg1"/>
                </a:solidFill>
                <a:effectLst/>
                <a:latin typeface="+mn-lt"/>
                <a:ea typeface="Times New Roman" panose="02020603050405020304" pitchFamily="18" charset="0"/>
                <a:cs typeface="+mn-cs"/>
              </a:rPr>
              <a:t>“Grant Thornton” refers to the brand name under which the Grant Thornton member firms provide services to their clients and/or refers to one or more member firms, as the context requires. </a:t>
            </a:r>
          </a:p>
          <a:p>
            <a:pPr marL="0" marR="0">
              <a:lnSpc>
                <a:spcPct val="100000"/>
              </a:lnSpc>
              <a:spcBef>
                <a:spcPts val="0"/>
              </a:spcBef>
              <a:spcAft>
                <a:spcPts val="800"/>
              </a:spcAft>
            </a:pPr>
            <a:r>
              <a:rPr lang="en-US" sz="667" b="0" i="0" kern="1200" dirty="0">
                <a:solidFill>
                  <a:schemeClr val="bg1"/>
                </a:solidFill>
                <a:effectLst/>
                <a:latin typeface="+mn-lt"/>
                <a:ea typeface="Times New Roman" panose="02020603050405020304" pitchFamily="18" charset="0"/>
                <a:cs typeface="+mn-cs"/>
              </a:rPr>
              <a:t>Grant Thornton LLP and Grant Thornton Advisors LLC (and their respective subsidiary entities) practice as an alternative practice structure in accordance with the AICPA Code of Professional Conduct and applicable law, regulations and professional standards. Grant Thornton LLP is a licensed independent CPA firm that provides attest services to its clients, and Grant Thornton Advisors LLC and its subsidiary entities provide tax and business consulting services to their clients. Grant Thornton Advisors LLC and its subsidiary entities are not licensed CPA firms. </a:t>
            </a:r>
          </a:p>
          <a:p>
            <a:pPr marL="0" marR="0">
              <a:lnSpc>
                <a:spcPct val="100000"/>
              </a:lnSpc>
              <a:spcBef>
                <a:spcPts val="0"/>
              </a:spcBef>
              <a:spcAft>
                <a:spcPts val="800"/>
              </a:spcAft>
            </a:pPr>
            <a:r>
              <a:rPr lang="en-US" sz="667" b="0" i="0" kern="1200" dirty="0">
                <a:solidFill>
                  <a:schemeClr val="bg1"/>
                </a:solidFill>
                <a:effectLst/>
                <a:latin typeface="+mn-lt"/>
                <a:ea typeface="Times New Roman" panose="02020603050405020304" pitchFamily="18" charset="0"/>
                <a:cs typeface="+mn-cs"/>
              </a:rPr>
              <a:t>Grant Thornton International Limited (GTIL) and the member firms, including Grant Thornton LLP and Grant Thornton Advisors LLC, are not a worldwide partnership. GTIL and each member firm are separate legal entities. Services are delivered by the member firms, GTIL does not provide services to clients. GTIL and its member firms are not agents of, and do not obligate, one another and are not liable for one another’s acts or omissions. </a:t>
            </a:r>
          </a:p>
          <a:p>
            <a:pPr>
              <a:lnSpc>
                <a:spcPct val="100000"/>
              </a:lnSpc>
            </a:pPr>
            <a:r>
              <a:rPr lang="en-US" sz="667" b="0" i="0" kern="1200" dirty="0">
                <a:solidFill>
                  <a:schemeClr val="bg1"/>
                </a:solidFill>
                <a:effectLst/>
                <a:latin typeface="+mn-lt"/>
                <a:ea typeface="Times New Roman" panose="02020603050405020304" pitchFamily="18" charset="0"/>
                <a:cs typeface="+mn-cs"/>
              </a:rPr>
              <a:t>© 2024 Grant Thornton Advisors LLC  |  All rights reserved  |  U.S. member firm of Grant Thornton International Ltd.</a:t>
            </a:r>
            <a:r>
              <a:rPr lang="en-US" sz="667" b="0" i="0" kern="1200" dirty="0">
                <a:solidFill>
                  <a:schemeClr val="bg1"/>
                </a:solidFill>
                <a:effectLst/>
                <a:latin typeface="+mn-lt"/>
                <a:cs typeface="+mn-cs"/>
              </a:rPr>
              <a:t> </a:t>
            </a:r>
            <a:endParaRPr lang="en-US" sz="667" b="0" i="0" kern="1200" dirty="0">
              <a:solidFill>
                <a:schemeClr val="bg1"/>
              </a:solidFill>
              <a:effectLst/>
              <a:latin typeface="+mn-lt"/>
              <a:ea typeface="Times New Roman" panose="02020603050405020304" pitchFamily="18" charset="0"/>
              <a:cs typeface="+mn-cs"/>
            </a:endParaRPr>
          </a:p>
        </p:txBody>
      </p:sp>
      <p:sp>
        <p:nvSpPr>
          <p:cNvPr id="3" name="TextBox 2">
            <a:extLst>
              <a:ext uri="{FF2B5EF4-FFF2-40B4-BE49-F238E27FC236}">
                <a16:creationId xmlns:a16="http://schemas.microsoft.com/office/drawing/2014/main" id="{DDFDB172-45DA-0109-6A40-BDC17B4DDF37}"/>
              </a:ext>
            </a:extLst>
          </p:cNvPr>
          <p:cNvSpPr txBox="1"/>
          <p:nvPr userDrawn="1"/>
        </p:nvSpPr>
        <p:spPr>
          <a:xfrm>
            <a:off x="0" y="-1391592"/>
            <a:ext cx="12192000" cy="1189813"/>
          </a:xfrm>
          <a:prstGeom prst="rect">
            <a:avLst/>
          </a:prstGeom>
          <a:solidFill>
            <a:srgbClr val="FFFF00"/>
          </a:solidFill>
        </p:spPr>
        <p:txBody>
          <a:bodyPr wrap="square" lIns="182880" tIns="182880" rIns="182880" bIns="182880" rtlCol="0">
            <a:spAutoFit/>
          </a:bodyPr>
          <a:lstStyle/>
          <a:p>
            <a:pPr marL="0" marR="0" lvl="0" indent="0" algn="l" defTabSz="1219170" rtl="0" eaLnBrk="1" fontAlgn="base" latinLnBrk="0" hangingPunct="1">
              <a:lnSpc>
                <a:spcPct val="100000"/>
              </a:lnSpc>
              <a:spcBef>
                <a:spcPct val="0"/>
              </a:spcBef>
              <a:spcAft>
                <a:spcPct val="0"/>
              </a:spcAft>
              <a:buClrTx/>
              <a:buSzTx/>
              <a:buFont typeface="Arial" panose="020B0604020202020204" pitchFamily="34" charset="0"/>
              <a:buNone/>
              <a:tabLst/>
              <a:defRPr/>
            </a:pPr>
            <a:r>
              <a:rPr lang="en-US" sz="1333" b="0" i="0" dirty="0">
                <a:solidFill>
                  <a:schemeClr val="tx1"/>
                </a:solidFill>
                <a:latin typeface="+mn-lt"/>
                <a:cs typeface="Arial" panose="020B0604020202020204" pitchFamily="34" charset="0"/>
              </a:rPr>
              <a:t>Use for presentations where INDUS is involved:</a:t>
            </a:r>
          </a:p>
          <a:p>
            <a:pPr marL="228594" marR="0" lvl="0" indent="-228594" algn="l" defTabSz="121917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1333" b="0" i="0" dirty="0">
                <a:solidFill>
                  <a:schemeClr val="tx1"/>
                </a:solidFill>
                <a:latin typeface="+mn-lt"/>
                <a:cs typeface="Arial" panose="020B0604020202020204" pitchFamily="34" charset="0"/>
              </a:rPr>
              <a:t>INDUS descriptor</a:t>
            </a:r>
          </a:p>
          <a:p>
            <a:pPr marL="228594" indent="-228594" algn="l">
              <a:buFont typeface="Arial" panose="020B0604020202020204" pitchFamily="34" charset="0"/>
              <a:buChar char="•"/>
            </a:pPr>
            <a:r>
              <a:rPr lang="en-US" sz="1333" b="0" i="0" dirty="0">
                <a:solidFill>
                  <a:schemeClr val="tx1"/>
                </a:solidFill>
                <a:latin typeface="+mn-lt"/>
                <a:cs typeface="Arial" panose="020B0604020202020204" pitchFamily="34" charset="0"/>
              </a:rPr>
              <a:t>Firm descriptor – alternative practice structure</a:t>
            </a:r>
          </a:p>
          <a:p>
            <a:pPr marL="228594" marR="0" lvl="0" indent="-228594" algn="l" defTabSz="121917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1333" b="0" i="0" dirty="0">
                <a:solidFill>
                  <a:schemeClr val="tx1"/>
                </a:solidFill>
                <a:latin typeface="+mn-lt"/>
                <a:cs typeface="Arial" panose="020B0604020202020204" pitchFamily="34" charset="0"/>
              </a:rPr>
              <a:t>Grant Thornton Advisors LLC copyright </a:t>
            </a:r>
          </a:p>
        </p:txBody>
      </p:sp>
    </p:spTree>
    <p:extLst>
      <p:ext uri="{BB962C8B-B14F-4D97-AF65-F5344CB8AC3E}">
        <p14:creationId xmlns:p14="http://schemas.microsoft.com/office/powerpoint/2010/main" val="8220057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Content titl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D2403EF-6577-4E3E-0FA6-60153E6CD171}"/>
              </a:ext>
            </a:extLst>
          </p:cNvPr>
          <p:cNvSpPr>
            <a:spLocks noGrp="1"/>
          </p:cNvSpPr>
          <p:nvPr>
            <p:ph type="title"/>
          </p:nvPr>
        </p:nvSpPr>
        <p:spPr/>
        <p:txBody>
          <a:bodyPr/>
          <a:lstStyle>
            <a:lvl1pPr>
              <a:defRPr/>
            </a:lvl1pPr>
          </a:lstStyle>
          <a:p>
            <a:r>
              <a:rPr lang="en-US"/>
              <a:t>Click to edit</a:t>
            </a:r>
          </a:p>
        </p:txBody>
      </p:sp>
    </p:spTree>
    <p:extLst>
      <p:ext uri="{BB962C8B-B14F-4D97-AF65-F5344CB8AC3E}">
        <p14:creationId xmlns:p14="http://schemas.microsoft.com/office/powerpoint/2010/main" val="3670402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945795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_Back cover LLC INDUS copyright disclaimer 2024">
    <p:bg>
      <p:bgPr>
        <a:gradFill flip="none" rotWithShape="1">
          <a:gsLst>
            <a:gs pos="80000">
              <a:srgbClr val="8155CF"/>
            </a:gs>
            <a:gs pos="50000">
              <a:schemeClr val="accent1"/>
            </a:gs>
            <a:gs pos="95000">
              <a:schemeClr val="accent5"/>
            </a:gs>
          </a:gsLst>
          <a:lin ang="18900000" scaled="1"/>
          <a:tileRect/>
        </a:gradFill>
        <a:effectLst/>
      </p:bgPr>
    </p:bg>
    <p:spTree>
      <p:nvGrpSpPr>
        <p:cNvPr id="1" name=""/>
        <p:cNvGrpSpPr/>
        <p:nvPr/>
      </p:nvGrpSpPr>
      <p:grpSpPr>
        <a:xfrm>
          <a:off x="0" y="0"/>
          <a:ext cx="0" cy="0"/>
          <a:chOff x="0" y="0"/>
          <a:chExt cx="0" cy="0"/>
        </a:xfrm>
      </p:grpSpPr>
      <p:pic>
        <p:nvPicPr>
          <p:cNvPr id="6" name="Logo_White">
            <a:extLst>
              <a:ext uri="{FF2B5EF4-FFF2-40B4-BE49-F238E27FC236}">
                <a16:creationId xmlns:a16="http://schemas.microsoft.com/office/drawing/2014/main" id="{3027827A-8C26-5804-FA67-BCF00501D24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19200" y="5858434"/>
            <a:ext cx="2327467" cy="430887"/>
          </a:xfrm>
          <a:prstGeom prst="rect">
            <a:avLst/>
          </a:prstGeom>
        </p:spPr>
      </p:pic>
      <p:sp>
        <p:nvSpPr>
          <p:cNvPr id="4" name="TextBox 3">
            <a:extLst>
              <a:ext uri="{FF2B5EF4-FFF2-40B4-BE49-F238E27FC236}">
                <a16:creationId xmlns:a16="http://schemas.microsoft.com/office/drawing/2014/main" id="{69191C57-F46D-C086-DFB0-617AD32E3D0F}"/>
              </a:ext>
            </a:extLst>
          </p:cNvPr>
          <p:cNvSpPr txBox="1"/>
          <p:nvPr userDrawn="1"/>
        </p:nvSpPr>
        <p:spPr>
          <a:xfrm>
            <a:off x="3136669" y="4832684"/>
            <a:ext cx="8578735" cy="1426609"/>
          </a:xfrm>
          <a:prstGeom prst="rect">
            <a:avLst/>
          </a:prstGeom>
          <a:noFill/>
        </p:spPr>
        <p:txBody>
          <a:bodyPr wrap="square" anchor="b">
            <a:spAutoFit/>
          </a:bodyPr>
          <a:lstStyle/>
          <a:p>
            <a:pPr marL="0" marR="0">
              <a:lnSpc>
                <a:spcPct val="100000"/>
              </a:lnSpc>
              <a:spcBef>
                <a:spcPts val="0"/>
              </a:spcBef>
              <a:spcAft>
                <a:spcPts val="800"/>
              </a:spcAft>
            </a:pPr>
            <a:r>
              <a:rPr lang="en-US" sz="667" b="0" i="0" kern="1200" dirty="0">
                <a:solidFill>
                  <a:schemeClr val="bg1"/>
                </a:solidFill>
                <a:effectLst/>
                <a:latin typeface="+mn-lt"/>
                <a:ea typeface="Times New Roman" panose="02020603050405020304" pitchFamily="18" charset="0"/>
                <a:cs typeface="+mn-cs"/>
              </a:rPr>
              <a:t>About GT US Shared Services Center India Private Limited (“GTSSC”) and Grant Thornton Knowledge and Capability Center India Private Limited (“GTKCC”) The India-based GTSSC and GTKCC, affiliates of Grant Thornton LLP, provide services to Grant Thornton LLP and Grant Thornton Advisors LLC. </a:t>
            </a:r>
          </a:p>
          <a:p>
            <a:pPr marL="0" marR="0">
              <a:lnSpc>
                <a:spcPct val="100000"/>
              </a:lnSpc>
              <a:spcBef>
                <a:spcPts val="0"/>
              </a:spcBef>
              <a:spcAft>
                <a:spcPts val="800"/>
              </a:spcAft>
            </a:pPr>
            <a:r>
              <a:rPr lang="en-US" sz="667" b="0" i="0" kern="1200" dirty="0">
                <a:solidFill>
                  <a:schemeClr val="bg1"/>
                </a:solidFill>
                <a:effectLst/>
                <a:latin typeface="+mn-lt"/>
                <a:ea typeface="Times New Roman" panose="02020603050405020304" pitchFamily="18" charset="0"/>
                <a:cs typeface="+mn-cs"/>
              </a:rPr>
              <a:t>“Grant Thornton” refers to the brand name under which the Grant Thornton member firms provide services to their clients and/or refers to one or more member firms, as the context requires. </a:t>
            </a:r>
          </a:p>
          <a:p>
            <a:pPr marL="0" marR="0">
              <a:lnSpc>
                <a:spcPct val="100000"/>
              </a:lnSpc>
              <a:spcBef>
                <a:spcPts val="0"/>
              </a:spcBef>
              <a:spcAft>
                <a:spcPts val="800"/>
              </a:spcAft>
            </a:pPr>
            <a:r>
              <a:rPr lang="en-US" sz="667" b="0" i="0" kern="1200" dirty="0">
                <a:solidFill>
                  <a:schemeClr val="bg1"/>
                </a:solidFill>
                <a:effectLst/>
                <a:latin typeface="+mn-lt"/>
                <a:ea typeface="Times New Roman" panose="02020603050405020304" pitchFamily="18" charset="0"/>
                <a:cs typeface="+mn-cs"/>
              </a:rPr>
              <a:t>Grant Thornton LLP and Grant Thornton Advisors LLC (and their respective subsidiary entities) practice as an alternative practice structure in accordance with the AICPA Code of Professional Conduct and applicable law, regulations and professional standards. Grant Thornton LLP is a licensed independent CPA firm that provides attest services to its clients, and Grant Thornton Advisors LLC and its subsidiary entities provide tax and business consulting services to their clients. Grant Thornton Advisors LLC and its subsidiary entities are not licensed CPA firms. </a:t>
            </a:r>
          </a:p>
          <a:p>
            <a:pPr marL="0" marR="0">
              <a:lnSpc>
                <a:spcPct val="100000"/>
              </a:lnSpc>
              <a:spcBef>
                <a:spcPts val="0"/>
              </a:spcBef>
              <a:spcAft>
                <a:spcPts val="800"/>
              </a:spcAft>
            </a:pPr>
            <a:r>
              <a:rPr lang="en-US" sz="667" b="0" i="0" kern="1200" dirty="0">
                <a:solidFill>
                  <a:schemeClr val="bg1"/>
                </a:solidFill>
                <a:effectLst/>
                <a:latin typeface="+mn-lt"/>
                <a:ea typeface="Times New Roman" panose="02020603050405020304" pitchFamily="18" charset="0"/>
                <a:cs typeface="+mn-cs"/>
              </a:rPr>
              <a:t>Grant Thornton International Limited (GTIL) and the member firms, including Grant Thornton LLP and Grant Thornton Advisors LLC, are not a worldwide partnership. GTIL and each member firm are separate legal entities. Services are delivered by the member firms, GTIL does not provide services to clients. GTIL and its member firms are not agents of, and do not obligate, one another and are not liable for one another’s acts or omissions. </a:t>
            </a:r>
          </a:p>
          <a:p>
            <a:pPr>
              <a:lnSpc>
                <a:spcPct val="100000"/>
              </a:lnSpc>
            </a:pPr>
            <a:r>
              <a:rPr lang="en-US" sz="667" b="0" i="0" kern="1200" dirty="0">
                <a:solidFill>
                  <a:schemeClr val="bg1"/>
                </a:solidFill>
                <a:effectLst/>
                <a:latin typeface="+mn-lt"/>
                <a:ea typeface="Times New Roman" panose="02020603050405020304" pitchFamily="18" charset="0"/>
                <a:cs typeface="+mn-cs"/>
              </a:rPr>
              <a:t>© 2024 Grant Thornton Advisors LLC  |  All rights reserved  |  U.S. member firm of Grant Thornton International Ltd.</a:t>
            </a:r>
            <a:r>
              <a:rPr lang="en-US" sz="667" b="0" i="0" kern="1200" dirty="0">
                <a:solidFill>
                  <a:schemeClr val="bg1"/>
                </a:solidFill>
                <a:effectLst/>
                <a:latin typeface="+mn-lt"/>
                <a:cs typeface="+mn-cs"/>
              </a:rPr>
              <a:t> </a:t>
            </a:r>
            <a:endParaRPr lang="en-US" sz="667" b="0" i="0" kern="1200" dirty="0">
              <a:solidFill>
                <a:schemeClr val="bg1"/>
              </a:solidFill>
              <a:effectLst/>
              <a:latin typeface="+mn-lt"/>
              <a:ea typeface="Times New Roman" panose="02020603050405020304" pitchFamily="18" charset="0"/>
              <a:cs typeface="+mn-cs"/>
            </a:endParaRPr>
          </a:p>
        </p:txBody>
      </p:sp>
      <p:sp>
        <p:nvSpPr>
          <p:cNvPr id="3" name="TextBox 2">
            <a:extLst>
              <a:ext uri="{FF2B5EF4-FFF2-40B4-BE49-F238E27FC236}">
                <a16:creationId xmlns:a16="http://schemas.microsoft.com/office/drawing/2014/main" id="{DDFDB172-45DA-0109-6A40-BDC17B4DDF37}"/>
              </a:ext>
            </a:extLst>
          </p:cNvPr>
          <p:cNvSpPr txBox="1"/>
          <p:nvPr userDrawn="1"/>
        </p:nvSpPr>
        <p:spPr>
          <a:xfrm>
            <a:off x="0" y="-1391592"/>
            <a:ext cx="12192000" cy="1189813"/>
          </a:xfrm>
          <a:prstGeom prst="rect">
            <a:avLst/>
          </a:prstGeom>
          <a:solidFill>
            <a:srgbClr val="FFFF00"/>
          </a:solidFill>
        </p:spPr>
        <p:txBody>
          <a:bodyPr wrap="square" lIns="182880" tIns="182880" rIns="182880" bIns="182880" rtlCol="0">
            <a:spAutoFit/>
          </a:bodyPr>
          <a:lstStyle/>
          <a:p>
            <a:pPr marL="0" marR="0" lvl="0" indent="0" algn="l" defTabSz="1219170" rtl="0" eaLnBrk="1" fontAlgn="base" latinLnBrk="0" hangingPunct="1">
              <a:lnSpc>
                <a:spcPct val="100000"/>
              </a:lnSpc>
              <a:spcBef>
                <a:spcPct val="0"/>
              </a:spcBef>
              <a:spcAft>
                <a:spcPct val="0"/>
              </a:spcAft>
              <a:buClrTx/>
              <a:buSzTx/>
              <a:buFont typeface="Arial" panose="020B0604020202020204" pitchFamily="34" charset="0"/>
              <a:buNone/>
              <a:tabLst/>
              <a:defRPr/>
            </a:pPr>
            <a:r>
              <a:rPr lang="en-US" sz="1333" b="0" i="0" dirty="0">
                <a:solidFill>
                  <a:schemeClr val="tx1"/>
                </a:solidFill>
                <a:latin typeface="+mn-lt"/>
                <a:cs typeface="Arial" panose="020B0604020202020204" pitchFamily="34" charset="0"/>
              </a:rPr>
              <a:t>Use for presentations where INDUS is involved:</a:t>
            </a:r>
          </a:p>
          <a:p>
            <a:pPr marL="228594" marR="0" lvl="0" indent="-228594" algn="l" defTabSz="121917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1333" b="0" i="0" dirty="0">
                <a:solidFill>
                  <a:schemeClr val="tx1"/>
                </a:solidFill>
                <a:latin typeface="+mn-lt"/>
                <a:cs typeface="Arial" panose="020B0604020202020204" pitchFamily="34" charset="0"/>
              </a:rPr>
              <a:t>INDUS descriptor</a:t>
            </a:r>
          </a:p>
          <a:p>
            <a:pPr marL="228594" indent="-228594" algn="l">
              <a:buFont typeface="Arial" panose="020B0604020202020204" pitchFamily="34" charset="0"/>
              <a:buChar char="•"/>
            </a:pPr>
            <a:r>
              <a:rPr lang="en-US" sz="1333" b="0" i="0" dirty="0">
                <a:solidFill>
                  <a:schemeClr val="tx1"/>
                </a:solidFill>
                <a:latin typeface="+mn-lt"/>
                <a:cs typeface="Arial" panose="020B0604020202020204" pitchFamily="34" charset="0"/>
              </a:rPr>
              <a:t>Firm descriptor – alternative practice structure</a:t>
            </a:r>
          </a:p>
          <a:p>
            <a:pPr marL="228594" marR="0" lvl="0" indent="-228594" algn="l" defTabSz="121917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en-US" sz="1333" b="0" i="0" dirty="0">
                <a:solidFill>
                  <a:schemeClr val="tx1"/>
                </a:solidFill>
                <a:latin typeface="+mn-lt"/>
                <a:cs typeface="Arial" panose="020B0604020202020204" pitchFamily="34" charset="0"/>
              </a:rPr>
              <a:t>Grant Thornton Advisors LLC copyright </a:t>
            </a:r>
          </a:p>
        </p:txBody>
      </p:sp>
    </p:spTree>
    <p:extLst>
      <p:ext uri="{BB962C8B-B14F-4D97-AF65-F5344CB8AC3E}">
        <p14:creationId xmlns:p14="http://schemas.microsoft.com/office/powerpoint/2010/main" val="27633220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userDrawn="1">
  <p:cSld name="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9404243-034B-8877-11E2-EBCF765BA570}"/>
              </a:ext>
            </a:extLst>
          </p:cNvPr>
          <p:cNvSpPr txBox="1"/>
          <p:nvPr userDrawn="1"/>
        </p:nvSpPr>
        <p:spPr>
          <a:xfrm>
            <a:off x="411490" y="6350228"/>
            <a:ext cx="2601737" cy="215444"/>
          </a:xfrm>
          <a:prstGeom prst="rect">
            <a:avLst/>
          </a:prstGeom>
          <a:noFill/>
        </p:spPr>
        <p:txBody>
          <a:bodyPr wrap="square" rtlCol="0">
            <a:spAutoFit/>
          </a:bodyPr>
          <a:lstStyle/>
          <a:p>
            <a:r>
              <a:rPr lang="en-US" sz="800" dirty="0">
                <a:solidFill>
                  <a:schemeClr val="tx1"/>
                </a:solidFill>
                <a:latin typeface="Verdana" panose="020B0604030504040204" pitchFamily="34" charset="0"/>
                <a:ea typeface="Verdana" panose="020B0604030504040204" pitchFamily="34" charset="0"/>
              </a:rPr>
              <a:t>© 2026 YMCA of the USA</a:t>
            </a:r>
          </a:p>
        </p:txBody>
      </p:sp>
    </p:spTree>
    <p:extLst>
      <p:ext uri="{BB962C8B-B14F-4D97-AF65-F5344CB8AC3E}">
        <p14:creationId xmlns:p14="http://schemas.microsoft.com/office/powerpoint/2010/main" val="1868013858"/>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bg>
      <p:bgPr>
        <a:gradFill>
          <a:gsLst>
            <a:gs pos="0">
              <a:srgbClr val="0060AF">
                <a:alpha val="100000"/>
              </a:srgbClr>
            </a:gs>
            <a:gs pos="50000">
              <a:srgbClr val="0089D0">
                <a:alpha val="100000"/>
              </a:srgbClr>
            </a:gs>
            <a:gs pos="100000">
              <a:srgbClr val="00AEEF">
                <a:alpha val="100000"/>
              </a:srgbClr>
            </a:gs>
          </a:gsLst>
          <a:lin ang="5400000" scaled="0"/>
        </a:gradFill>
        <a:effectLst/>
      </p:bgPr>
    </p:bg>
    <p:spTree>
      <p:nvGrpSpPr>
        <p:cNvPr id="1" name=""/>
        <p:cNvGrpSpPr/>
        <p:nvPr/>
      </p:nvGrpSpPr>
      <p:grpSpPr>
        <a:xfrm>
          <a:off x="0" y="0"/>
          <a:ext cx="0" cy="0"/>
          <a:chOff x="0" y="0"/>
          <a:chExt cx="0" cy="0"/>
        </a:xfrm>
      </p:grpSpPr>
      <p:sp>
        <p:nvSpPr>
          <p:cNvPr id="7" name="Freeform 7">
            <a:extLst>
              <a:ext uri="{FF2B5EF4-FFF2-40B4-BE49-F238E27FC236}">
                <a16:creationId xmlns:a16="http://schemas.microsoft.com/office/drawing/2014/main" id="{44843947-D317-3F37-509A-B5EC81E91991}"/>
              </a:ext>
            </a:extLst>
          </p:cNvPr>
          <p:cNvSpPr/>
          <p:nvPr userDrawn="1"/>
        </p:nvSpPr>
        <p:spPr>
          <a:xfrm>
            <a:off x="590340" y="647256"/>
            <a:ext cx="774936" cy="591769"/>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2400" dirty="0"/>
          </a:p>
        </p:txBody>
      </p:sp>
      <p:pic>
        <p:nvPicPr>
          <p:cNvPr id="8" name="Graphic 7">
            <a:extLst>
              <a:ext uri="{FF2B5EF4-FFF2-40B4-BE49-F238E27FC236}">
                <a16:creationId xmlns:a16="http://schemas.microsoft.com/office/drawing/2014/main" id="{F0D727A9-81F0-5281-A9B6-D3D1C5E378F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96604" y="647256"/>
            <a:ext cx="1205057" cy="591769"/>
          </a:xfrm>
          <a:prstGeom prst="rect">
            <a:avLst/>
          </a:prstGeom>
        </p:spPr>
      </p:pic>
      <p:sp>
        <p:nvSpPr>
          <p:cNvPr id="11" name="Title 1">
            <a:extLst>
              <a:ext uri="{FF2B5EF4-FFF2-40B4-BE49-F238E27FC236}">
                <a16:creationId xmlns:a16="http://schemas.microsoft.com/office/drawing/2014/main" id="{923F1480-E69D-2BB9-A8C3-F2FA9162D27F}"/>
              </a:ext>
            </a:extLst>
          </p:cNvPr>
          <p:cNvSpPr>
            <a:spLocks noGrp="1"/>
          </p:cNvSpPr>
          <p:nvPr>
            <p:ph type="ctrTitle" hasCustomPrompt="1"/>
          </p:nvPr>
        </p:nvSpPr>
        <p:spPr>
          <a:xfrm>
            <a:off x="590340" y="1724719"/>
            <a:ext cx="11011320" cy="1982955"/>
          </a:xfrm>
        </p:spPr>
        <p:txBody>
          <a:bodyPr anchor="b"/>
          <a:lstStyle>
            <a:lvl1pPr algn="ctr">
              <a:lnSpc>
                <a:spcPts val="10000"/>
              </a:lnSpc>
              <a:defRPr sz="10000"/>
            </a:lvl1pPr>
          </a:lstStyle>
          <a:p>
            <a:r>
              <a:rPr lang="en-US"/>
              <a:t>TITLE HERE</a:t>
            </a:r>
          </a:p>
        </p:txBody>
      </p:sp>
      <p:sp>
        <p:nvSpPr>
          <p:cNvPr id="12" name="Subtitle 2">
            <a:extLst>
              <a:ext uri="{FF2B5EF4-FFF2-40B4-BE49-F238E27FC236}">
                <a16:creationId xmlns:a16="http://schemas.microsoft.com/office/drawing/2014/main" id="{5B950187-3B80-72FC-067A-EA976FFED31A}"/>
              </a:ext>
            </a:extLst>
          </p:cNvPr>
          <p:cNvSpPr>
            <a:spLocks noGrp="1"/>
          </p:cNvSpPr>
          <p:nvPr>
            <p:ph type="subTitle" idx="1" hasCustomPrompt="1"/>
          </p:nvPr>
        </p:nvSpPr>
        <p:spPr>
          <a:xfrm>
            <a:off x="590340" y="3404326"/>
            <a:ext cx="11011320" cy="1135463"/>
          </a:xfrm>
        </p:spPr>
        <p:txBody>
          <a:bodyPr/>
          <a:lstStyle>
            <a:lvl1pPr marL="0" indent="0" algn="ctr">
              <a:buNone/>
              <a:defRPr sz="5333">
                <a:latin typeface="+mj-lt"/>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SUBHEAD HERE</a:t>
            </a:r>
          </a:p>
        </p:txBody>
      </p:sp>
      <p:sp>
        <p:nvSpPr>
          <p:cNvPr id="20" name="Text Placeholder 17">
            <a:extLst>
              <a:ext uri="{FF2B5EF4-FFF2-40B4-BE49-F238E27FC236}">
                <a16:creationId xmlns:a16="http://schemas.microsoft.com/office/drawing/2014/main" id="{077A1201-D17E-31BA-8335-8E7075C827BE}"/>
              </a:ext>
            </a:extLst>
          </p:cNvPr>
          <p:cNvSpPr>
            <a:spLocks noGrp="1"/>
          </p:cNvSpPr>
          <p:nvPr>
            <p:ph type="body" sz="quarter" idx="10" hasCustomPrompt="1"/>
          </p:nvPr>
        </p:nvSpPr>
        <p:spPr>
          <a:xfrm>
            <a:off x="9832898" y="6047671"/>
            <a:ext cx="1847437" cy="290668"/>
          </a:xfrm>
        </p:spPr>
        <p:txBody>
          <a:bodyPr anchor="ctr"/>
          <a:lstStyle>
            <a:lvl1pPr algn="r">
              <a:defRPr sz="1333"/>
            </a:lvl1pPr>
          </a:lstStyle>
          <a:p>
            <a:pPr lvl="0"/>
            <a:r>
              <a:rPr lang="en-US"/>
              <a:t>Date</a:t>
            </a:r>
          </a:p>
        </p:txBody>
      </p:sp>
      <p:sp>
        <p:nvSpPr>
          <p:cNvPr id="24" name="Rectangle 10">
            <a:extLst>
              <a:ext uri="{FF2B5EF4-FFF2-40B4-BE49-F238E27FC236}">
                <a16:creationId xmlns:a16="http://schemas.microsoft.com/office/drawing/2014/main" id="{9812285C-7F69-E7C6-02F3-F0BDCCCFB060}"/>
              </a:ext>
            </a:extLst>
          </p:cNvPr>
          <p:cNvSpPr>
            <a:spLocks noGrp="1" noChangeArrowheads="1"/>
          </p:cNvSpPr>
          <p:nvPr>
            <p:ph type="ftr" sz="quarter" idx="3"/>
          </p:nvPr>
        </p:nvSpPr>
        <p:spPr bwMode="black">
          <a:xfrm>
            <a:off x="438151" y="6056351"/>
            <a:ext cx="8552211" cy="2906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333">
                <a:solidFill>
                  <a:schemeClr val="bg1"/>
                </a:solidFill>
              </a:defRPr>
            </a:lvl1pPr>
          </a:lstStyle>
          <a:p>
            <a:r>
              <a:rPr lang="en-US" sz="1333" dirty="0"/>
              <a:t>Lorem Ipsum Dolor</a:t>
            </a:r>
          </a:p>
        </p:txBody>
      </p:sp>
    </p:spTree>
    <p:extLst>
      <p:ext uri="{BB962C8B-B14F-4D97-AF65-F5344CB8AC3E}">
        <p14:creationId xmlns:p14="http://schemas.microsoft.com/office/powerpoint/2010/main" val="2092819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Title Slide with Background">
    <p:bg>
      <p:bgPr>
        <a:gradFill>
          <a:gsLst>
            <a:gs pos="0">
              <a:srgbClr val="0060AF">
                <a:alpha val="100000"/>
              </a:srgbClr>
            </a:gs>
            <a:gs pos="50000">
              <a:srgbClr val="0089D0">
                <a:alpha val="100000"/>
              </a:srgbClr>
            </a:gs>
            <a:gs pos="100000">
              <a:srgbClr val="00AEEF">
                <a:alpha val="100000"/>
              </a:srgbClr>
            </a:gs>
          </a:gsLst>
          <a:lin ang="5400000" scaled="0"/>
        </a:gra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C0E72F4C-24DF-3D78-D4D4-40985248995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2821"/>
            <a:ext cx="12197025" cy="6855179"/>
          </a:xfrm>
          <a:prstGeom prst="rect">
            <a:avLst/>
          </a:prstGeom>
        </p:spPr>
      </p:pic>
      <p:sp>
        <p:nvSpPr>
          <p:cNvPr id="7" name="Freeform 7">
            <a:extLst>
              <a:ext uri="{FF2B5EF4-FFF2-40B4-BE49-F238E27FC236}">
                <a16:creationId xmlns:a16="http://schemas.microsoft.com/office/drawing/2014/main" id="{44843947-D317-3F37-509A-B5EC81E91991}"/>
              </a:ext>
            </a:extLst>
          </p:cNvPr>
          <p:cNvSpPr/>
          <p:nvPr userDrawn="1"/>
        </p:nvSpPr>
        <p:spPr>
          <a:xfrm>
            <a:off x="590340" y="647256"/>
            <a:ext cx="774936" cy="591769"/>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2400" dirty="0"/>
          </a:p>
        </p:txBody>
      </p:sp>
      <p:pic>
        <p:nvPicPr>
          <p:cNvPr id="8" name="Graphic 7">
            <a:extLst>
              <a:ext uri="{FF2B5EF4-FFF2-40B4-BE49-F238E27FC236}">
                <a16:creationId xmlns:a16="http://schemas.microsoft.com/office/drawing/2014/main" id="{F0D727A9-81F0-5281-A9B6-D3D1C5E378F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396604" y="647256"/>
            <a:ext cx="1205057" cy="591769"/>
          </a:xfrm>
          <a:prstGeom prst="rect">
            <a:avLst/>
          </a:prstGeom>
        </p:spPr>
      </p:pic>
      <p:sp>
        <p:nvSpPr>
          <p:cNvPr id="11" name="Title 1">
            <a:extLst>
              <a:ext uri="{FF2B5EF4-FFF2-40B4-BE49-F238E27FC236}">
                <a16:creationId xmlns:a16="http://schemas.microsoft.com/office/drawing/2014/main" id="{923F1480-E69D-2BB9-A8C3-F2FA9162D27F}"/>
              </a:ext>
            </a:extLst>
          </p:cNvPr>
          <p:cNvSpPr>
            <a:spLocks noGrp="1"/>
          </p:cNvSpPr>
          <p:nvPr>
            <p:ph type="ctrTitle" hasCustomPrompt="1"/>
          </p:nvPr>
        </p:nvSpPr>
        <p:spPr>
          <a:xfrm>
            <a:off x="590340" y="1724719"/>
            <a:ext cx="11011320" cy="1982955"/>
          </a:xfrm>
        </p:spPr>
        <p:txBody>
          <a:bodyPr anchor="b"/>
          <a:lstStyle>
            <a:lvl1pPr algn="ctr">
              <a:lnSpc>
                <a:spcPts val="10000"/>
              </a:lnSpc>
              <a:defRPr sz="10000"/>
            </a:lvl1pPr>
          </a:lstStyle>
          <a:p>
            <a:r>
              <a:rPr lang="en-US"/>
              <a:t>TITLE HERE</a:t>
            </a:r>
          </a:p>
        </p:txBody>
      </p:sp>
      <p:sp>
        <p:nvSpPr>
          <p:cNvPr id="12" name="Subtitle 2">
            <a:extLst>
              <a:ext uri="{FF2B5EF4-FFF2-40B4-BE49-F238E27FC236}">
                <a16:creationId xmlns:a16="http://schemas.microsoft.com/office/drawing/2014/main" id="{5B950187-3B80-72FC-067A-EA976FFED31A}"/>
              </a:ext>
            </a:extLst>
          </p:cNvPr>
          <p:cNvSpPr>
            <a:spLocks noGrp="1"/>
          </p:cNvSpPr>
          <p:nvPr>
            <p:ph type="subTitle" idx="1" hasCustomPrompt="1"/>
          </p:nvPr>
        </p:nvSpPr>
        <p:spPr>
          <a:xfrm>
            <a:off x="590340" y="3404326"/>
            <a:ext cx="11011320" cy="1135463"/>
          </a:xfrm>
        </p:spPr>
        <p:txBody>
          <a:bodyPr/>
          <a:lstStyle>
            <a:lvl1pPr marL="0" indent="0" algn="ctr">
              <a:buNone/>
              <a:defRPr sz="5333">
                <a:latin typeface="+mj-lt"/>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SUBHEAD HERE</a:t>
            </a:r>
          </a:p>
        </p:txBody>
      </p:sp>
      <p:sp>
        <p:nvSpPr>
          <p:cNvPr id="20" name="Text Placeholder 17">
            <a:extLst>
              <a:ext uri="{FF2B5EF4-FFF2-40B4-BE49-F238E27FC236}">
                <a16:creationId xmlns:a16="http://schemas.microsoft.com/office/drawing/2014/main" id="{077A1201-D17E-31BA-8335-8E7075C827BE}"/>
              </a:ext>
            </a:extLst>
          </p:cNvPr>
          <p:cNvSpPr>
            <a:spLocks noGrp="1"/>
          </p:cNvSpPr>
          <p:nvPr>
            <p:ph type="body" sz="quarter" idx="10" hasCustomPrompt="1"/>
          </p:nvPr>
        </p:nvSpPr>
        <p:spPr>
          <a:xfrm>
            <a:off x="9832898" y="6047671"/>
            <a:ext cx="1847437" cy="290668"/>
          </a:xfrm>
        </p:spPr>
        <p:txBody>
          <a:bodyPr anchor="ctr"/>
          <a:lstStyle>
            <a:lvl1pPr algn="r">
              <a:defRPr sz="1333"/>
            </a:lvl1pPr>
          </a:lstStyle>
          <a:p>
            <a:pPr lvl="0"/>
            <a:r>
              <a:rPr lang="en-US"/>
              <a:t>Date</a:t>
            </a:r>
          </a:p>
        </p:txBody>
      </p:sp>
      <p:sp>
        <p:nvSpPr>
          <p:cNvPr id="24" name="Rectangle 10">
            <a:extLst>
              <a:ext uri="{FF2B5EF4-FFF2-40B4-BE49-F238E27FC236}">
                <a16:creationId xmlns:a16="http://schemas.microsoft.com/office/drawing/2014/main" id="{9812285C-7F69-E7C6-02F3-F0BDCCCFB060}"/>
              </a:ext>
            </a:extLst>
          </p:cNvPr>
          <p:cNvSpPr>
            <a:spLocks noGrp="1" noChangeArrowheads="1"/>
          </p:cNvSpPr>
          <p:nvPr>
            <p:ph type="ftr" sz="quarter" idx="3"/>
          </p:nvPr>
        </p:nvSpPr>
        <p:spPr bwMode="black">
          <a:xfrm>
            <a:off x="438151" y="6056351"/>
            <a:ext cx="8552211" cy="2906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333">
                <a:solidFill>
                  <a:schemeClr val="bg1"/>
                </a:solidFill>
              </a:defRPr>
            </a:lvl1pPr>
          </a:lstStyle>
          <a:p>
            <a:r>
              <a:rPr lang="en-US" sz="1333" dirty="0"/>
              <a:t>Lorem Ipsum Dolor</a:t>
            </a:r>
          </a:p>
        </p:txBody>
      </p:sp>
    </p:spTree>
    <p:extLst>
      <p:ext uri="{BB962C8B-B14F-4D97-AF65-F5344CB8AC3E}">
        <p14:creationId xmlns:p14="http://schemas.microsoft.com/office/powerpoint/2010/main" val="35650996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1939924-0BFB-0E77-8BAF-03FC3827C933}"/>
              </a:ext>
            </a:extLst>
          </p:cNvPr>
          <p:cNvSpPr>
            <a:spLocks noGrp="1"/>
          </p:cNvSpPr>
          <p:nvPr>
            <p:ph type="title"/>
          </p:nvPr>
        </p:nvSpPr>
        <p:spPr>
          <a:xfrm>
            <a:off x="438151" y="464867"/>
            <a:ext cx="11165416" cy="844551"/>
          </a:xfrm>
          <a:prstGeom prst="rect">
            <a:avLst/>
          </a:prstGeom>
        </p:spPr>
        <p:txBody>
          <a:bodyPr/>
          <a:lstStyle/>
          <a:p>
            <a:r>
              <a:rPr lang="en-US"/>
              <a:t>Click to edit Master title style</a:t>
            </a:r>
          </a:p>
        </p:txBody>
      </p:sp>
      <p:sp>
        <p:nvSpPr>
          <p:cNvPr id="7" name="Content Placeholder 2">
            <a:extLst>
              <a:ext uri="{FF2B5EF4-FFF2-40B4-BE49-F238E27FC236}">
                <a16:creationId xmlns:a16="http://schemas.microsoft.com/office/drawing/2014/main" id="{B81580D3-EDDA-D905-37F3-6F0C3D33ABAD}"/>
              </a:ext>
            </a:extLst>
          </p:cNvPr>
          <p:cNvSpPr>
            <a:spLocks noGrp="1"/>
          </p:cNvSpPr>
          <p:nvPr>
            <p:ph idx="1" hasCustomPrompt="1"/>
          </p:nvPr>
        </p:nvSpPr>
        <p:spPr>
          <a:xfrm>
            <a:off x="472029" y="1551806"/>
            <a:ext cx="11118849" cy="4129263"/>
          </a:xfrm>
          <a:prstGeom prst="rect">
            <a:avLst/>
          </a:prstGeom>
        </p:spPr>
        <p:txBody>
          <a:bodyPr/>
          <a:lstStyle>
            <a:lvl1pPr>
              <a:defRPr sz="2667"/>
            </a:lvl1pPr>
            <a:lvl2pPr>
              <a:defRPr sz="2667"/>
            </a:lvl2pPr>
            <a:lvl3pPr>
              <a:defRPr sz="2667"/>
            </a:lvl3pPr>
            <a:lvl4pPr>
              <a:defRPr sz="2667"/>
            </a:lvl4pPr>
            <a:lvl5pPr>
              <a:defRPr sz="2667"/>
            </a:lvl5pPr>
          </a:lstStyle>
          <a:p>
            <a:pPr lvl="0"/>
            <a:r>
              <a:rPr lang="en-US"/>
              <a:t>TEXT, ALL CAPS</a:t>
            </a:r>
          </a:p>
          <a:p>
            <a:pPr lvl="1"/>
            <a:r>
              <a:rPr lang="en-US"/>
              <a:t>Second level</a:t>
            </a:r>
          </a:p>
          <a:p>
            <a:pPr lvl="2"/>
            <a:r>
              <a:rPr lang="en-US"/>
              <a:t>Third level</a:t>
            </a:r>
          </a:p>
          <a:p>
            <a:pPr lvl="3"/>
            <a:r>
              <a:rPr lang="en-US"/>
              <a:t>Fourth level</a:t>
            </a:r>
          </a:p>
          <a:p>
            <a:pPr lvl="4"/>
            <a:r>
              <a:rPr lang="en-US"/>
              <a:t>Fifth level</a:t>
            </a:r>
          </a:p>
        </p:txBody>
      </p:sp>
      <p:sp>
        <p:nvSpPr>
          <p:cNvPr id="10" name="Rectangle 6">
            <a:extLst>
              <a:ext uri="{FF2B5EF4-FFF2-40B4-BE49-F238E27FC236}">
                <a16:creationId xmlns:a16="http://schemas.microsoft.com/office/drawing/2014/main" id="{6F29C736-40A0-E1FF-15F6-270B1EE130F6}"/>
              </a:ext>
            </a:extLst>
          </p:cNvPr>
          <p:cNvSpPr>
            <a:spLocks noGrp="1" noChangeArrowheads="1"/>
          </p:cNvSpPr>
          <p:nvPr>
            <p:ph type="sldNum" sz="quarter" idx="4"/>
          </p:nvPr>
        </p:nvSpPr>
        <p:spPr bwMode="black">
          <a:xfrm>
            <a:off x="11210831" y="6056351"/>
            <a:ext cx="546100" cy="29066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12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1200" dirty="0"/>
          </a:p>
        </p:txBody>
      </p:sp>
      <p:sp>
        <p:nvSpPr>
          <p:cNvPr id="11" name="Footer Placeholder 10">
            <a:extLst>
              <a:ext uri="{FF2B5EF4-FFF2-40B4-BE49-F238E27FC236}">
                <a16:creationId xmlns:a16="http://schemas.microsoft.com/office/drawing/2014/main" id="{466171A1-5231-6399-1DE2-7DBE65EAE4D5}"/>
              </a:ext>
            </a:extLst>
          </p:cNvPr>
          <p:cNvSpPr>
            <a:spLocks noGrp="1" noChangeArrowheads="1"/>
          </p:cNvSpPr>
          <p:nvPr>
            <p:ph type="ftr" sz="quarter" idx="3"/>
          </p:nvPr>
        </p:nvSpPr>
        <p:spPr bwMode="black">
          <a:xfrm>
            <a:off x="438151" y="6056351"/>
            <a:ext cx="8552211" cy="2906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333">
                <a:solidFill>
                  <a:schemeClr val="bg1"/>
                </a:solidFill>
              </a:defRPr>
            </a:lvl1pPr>
          </a:lstStyle>
          <a:p>
            <a:r>
              <a:rPr lang="en-US" sz="1333" dirty="0"/>
              <a:t>Lorem Ipsum Dolor</a:t>
            </a:r>
          </a:p>
        </p:txBody>
      </p:sp>
    </p:spTree>
    <p:extLst>
      <p:ext uri="{BB962C8B-B14F-4D97-AF65-F5344CB8AC3E}">
        <p14:creationId xmlns:p14="http://schemas.microsoft.com/office/powerpoint/2010/main" val="12363314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Imag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180DA07-6AB9-0023-99D2-8655D25FC67A}"/>
              </a:ext>
            </a:extLst>
          </p:cNvPr>
          <p:cNvSpPr>
            <a:spLocks noGrp="1"/>
          </p:cNvSpPr>
          <p:nvPr>
            <p:ph type="title"/>
          </p:nvPr>
        </p:nvSpPr>
        <p:spPr>
          <a:xfrm>
            <a:off x="438151" y="464867"/>
            <a:ext cx="11165416" cy="844551"/>
          </a:xfrm>
          <a:prstGeom prst="rect">
            <a:avLst/>
          </a:prstGeom>
        </p:spPr>
        <p:txBody>
          <a:bodyPr/>
          <a:lstStyle/>
          <a:p>
            <a:r>
              <a:rPr lang="en-US"/>
              <a:t>Click to edit Master title style</a:t>
            </a:r>
          </a:p>
        </p:txBody>
      </p:sp>
      <p:sp>
        <p:nvSpPr>
          <p:cNvPr id="7" name="Content Placeholder 2">
            <a:extLst>
              <a:ext uri="{FF2B5EF4-FFF2-40B4-BE49-F238E27FC236}">
                <a16:creationId xmlns:a16="http://schemas.microsoft.com/office/drawing/2014/main" id="{326406C6-0FE4-1CEC-A835-8DFA937FD866}"/>
              </a:ext>
            </a:extLst>
          </p:cNvPr>
          <p:cNvSpPr>
            <a:spLocks noGrp="1"/>
          </p:cNvSpPr>
          <p:nvPr>
            <p:ph idx="1" hasCustomPrompt="1"/>
          </p:nvPr>
        </p:nvSpPr>
        <p:spPr>
          <a:xfrm>
            <a:off x="472029" y="1551806"/>
            <a:ext cx="5535987" cy="4129263"/>
          </a:xfrm>
          <a:prstGeom prst="rect">
            <a:avLst/>
          </a:prstGeom>
        </p:spPr>
        <p:txBody>
          <a:bodyPr/>
          <a:lstStyle>
            <a:lvl1pPr>
              <a:defRPr sz="2667"/>
            </a:lvl1pPr>
          </a:lstStyle>
          <a:p>
            <a:pPr lvl="0"/>
            <a:r>
              <a:rPr lang="en-US"/>
              <a:t>TEXT, ALL CAPS</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Curabitur</a:t>
            </a:r>
            <a:r>
              <a:rPr lang="en-US"/>
              <a:t> diam </a:t>
            </a:r>
            <a:r>
              <a:rPr lang="en-US" err="1"/>
              <a:t>erat</a:t>
            </a:r>
            <a:r>
              <a:rPr lang="en-US"/>
              <a:t>, tempus sed </a:t>
            </a:r>
            <a:r>
              <a:rPr lang="en-US" err="1"/>
              <a:t>ullamcorper</a:t>
            </a:r>
            <a:r>
              <a:rPr lang="en-US"/>
              <a:t> </a:t>
            </a:r>
            <a:r>
              <a:rPr lang="en-US" err="1"/>
              <a:t>suscipit</a:t>
            </a:r>
            <a:r>
              <a:rPr lang="en-US"/>
              <a:t>, fermentum. Ut auctor </a:t>
            </a:r>
            <a:r>
              <a:rPr lang="en-US" err="1"/>
              <a:t>turpis</a:t>
            </a:r>
            <a:r>
              <a:rPr lang="en-US"/>
              <a:t> </a:t>
            </a:r>
            <a:r>
              <a:rPr lang="en-US" err="1"/>
              <a:t>orci</a:t>
            </a:r>
            <a:r>
              <a:rPr lang="en-US"/>
              <a:t>, </a:t>
            </a:r>
            <a:r>
              <a:rPr lang="en-US" err="1"/>
              <a:t>eu</a:t>
            </a:r>
            <a:r>
              <a:rPr lang="en-US"/>
              <a:t> </a:t>
            </a:r>
            <a:r>
              <a:rPr lang="en-US" err="1"/>
              <a:t>feugiat</a:t>
            </a:r>
            <a:r>
              <a:rPr lang="en-US"/>
              <a:t> </a:t>
            </a:r>
            <a:r>
              <a:rPr lang="en-US" err="1"/>
              <a:t>erat</a:t>
            </a:r>
            <a:r>
              <a:rPr lang="en-US"/>
              <a:t> </a:t>
            </a:r>
            <a:r>
              <a:rPr lang="en-US" err="1"/>
              <a:t>rutrum</a:t>
            </a:r>
            <a:r>
              <a:rPr lang="en-US"/>
              <a:t> </a:t>
            </a:r>
            <a:r>
              <a:rPr lang="en-US" err="1"/>
              <a:t>ut.</a:t>
            </a:r>
            <a:endParaRPr lang="en-US"/>
          </a:p>
        </p:txBody>
      </p:sp>
      <p:sp>
        <p:nvSpPr>
          <p:cNvPr id="8" name="Content Placeholder 2">
            <a:extLst>
              <a:ext uri="{FF2B5EF4-FFF2-40B4-BE49-F238E27FC236}">
                <a16:creationId xmlns:a16="http://schemas.microsoft.com/office/drawing/2014/main" id="{C1B1E320-0125-E51F-6447-8040DC96CE7D}"/>
              </a:ext>
            </a:extLst>
          </p:cNvPr>
          <p:cNvSpPr>
            <a:spLocks noGrp="1"/>
          </p:cNvSpPr>
          <p:nvPr>
            <p:ph idx="12" hasCustomPrompt="1"/>
          </p:nvPr>
        </p:nvSpPr>
        <p:spPr>
          <a:xfrm>
            <a:off x="6304079" y="1551806"/>
            <a:ext cx="5302100" cy="4129263"/>
          </a:xfrm>
          <a:prstGeom prst="rect">
            <a:avLst/>
          </a:prstGeom>
        </p:spPr>
        <p:txBody>
          <a:bodyPr/>
          <a:lstStyle>
            <a:lvl1pPr>
              <a:defRPr sz="2667"/>
            </a:lvl1pPr>
          </a:lstStyle>
          <a:p>
            <a:pPr lvl="0"/>
            <a:r>
              <a:rPr lang="en-US"/>
              <a:t>Image</a:t>
            </a:r>
          </a:p>
        </p:txBody>
      </p:sp>
      <p:sp>
        <p:nvSpPr>
          <p:cNvPr id="9" name="Rectangle 6">
            <a:extLst>
              <a:ext uri="{FF2B5EF4-FFF2-40B4-BE49-F238E27FC236}">
                <a16:creationId xmlns:a16="http://schemas.microsoft.com/office/drawing/2014/main" id="{7FC1B9EB-2544-47A6-CFD2-F63FDDA0C7EC}"/>
              </a:ext>
            </a:extLst>
          </p:cNvPr>
          <p:cNvSpPr>
            <a:spLocks noGrp="1" noChangeArrowheads="1"/>
          </p:cNvSpPr>
          <p:nvPr>
            <p:ph type="sldNum" sz="quarter" idx="4"/>
          </p:nvPr>
        </p:nvSpPr>
        <p:spPr bwMode="black">
          <a:xfrm>
            <a:off x="11210831" y="6056351"/>
            <a:ext cx="546100" cy="29066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12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1200" dirty="0"/>
          </a:p>
        </p:txBody>
      </p:sp>
      <p:sp>
        <p:nvSpPr>
          <p:cNvPr id="10" name="Rectangle 10">
            <a:extLst>
              <a:ext uri="{FF2B5EF4-FFF2-40B4-BE49-F238E27FC236}">
                <a16:creationId xmlns:a16="http://schemas.microsoft.com/office/drawing/2014/main" id="{82DDE939-833B-2BF2-FF8C-F98DDC1AB3B9}"/>
              </a:ext>
            </a:extLst>
          </p:cNvPr>
          <p:cNvSpPr>
            <a:spLocks noGrp="1" noChangeArrowheads="1"/>
          </p:cNvSpPr>
          <p:nvPr>
            <p:ph type="ftr" sz="quarter" idx="3"/>
          </p:nvPr>
        </p:nvSpPr>
        <p:spPr bwMode="black">
          <a:xfrm>
            <a:off x="438151" y="6056351"/>
            <a:ext cx="8552211" cy="2906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333">
                <a:solidFill>
                  <a:schemeClr val="bg1"/>
                </a:solidFill>
              </a:defRPr>
            </a:lvl1pPr>
          </a:lstStyle>
          <a:p>
            <a:r>
              <a:rPr lang="en-US" sz="1333" dirty="0"/>
              <a:t>Lorem Ipsum Dolor</a:t>
            </a:r>
          </a:p>
        </p:txBody>
      </p:sp>
    </p:spTree>
    <p:extLst>
      <p:ext uri="{BB962C8B-B14F-4D97-AF65-F5344CB8AC3E}">
        <p14:creationId xmlns:p14="http://schemas.microsoft.com/office/powerpoint/2010/main" val="35102671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vider">
    <p:bg>
      <p:bgPr>
        <a:gradFill>
          <a:gsLst>
            <a:gs pos="0">
              <a:srgbClr val="0060AF">
                <a:alpha val="100000"/>
              </a:srgbClr>
            </a:gs>
            <a:gs pos="50000">
              <a:srgbClr val="0089D0">
                <a:alpha val="100000"/>
              </a:srgbClr>
            </a:gs>
            <a:gs pos="100000">
              <a:srgbClr val="00AEEF">
                <a:alpha val="100000"/>
              </a:srgbClr>
            </a:gs>
          </a:gsLst>
          <a:lin ang="5400000" scaled="0"/>
        </a:gradFill>
        <a:effectLst/>
      </p:bgPr>
    </p:bg>
    <p:spTree>
      <p:nvGrpSpPr>
        <p:cNvPr id="1" name=""/>
        <p:cNvGrpSpPr/>
        <p:nvPr/>
      </p:nvGrpSpPr>
      <p:grpSpPr>
        <a:xfrm>
          <a:off x="0" y="0"/>
          <a:ext cx="0" cy="0"/>
          <a:chOff x="0" y="0"/>
          <a:chExt cx="0" cy="0"/>
        </a:xfrm>
      </p:grpSpPr>
      <p:sp>
        <p:nvSpPr>
          <p:cNvPr id="15" name="Freeform 7">
            <a:extLst>
              <a:ext uri="{FF2B5EF4-FFF2-40B4-BE49-F238E27FC236}">
                <a16:creationId xmlns:a16="http://schemas.microsoft.com/office/drawing/2014/main" id="{E102EF48-48CF-A722-F976-CF3AA2C4B922}"/>
              </a:ext>
            </a:extLst>
          </p:cNvPr>
          <p:cNvSpPr/>
          <p:nvPr userDrawn="1"/>
        </p:nvSpPr>
        <p:spPr>
          <a:xfrm>
            <a:off x="590340" y="647256"/>
            <a:ext cx="774936" cy="591769"/>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2400" dirty="0"/>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96604" y="647256"/>
            <a:ext cx="1205057" cy="591769"/>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11210831" y="6056351"/>
            <a:ext cx="546100" cy="29066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12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1200" dirty="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438151" y="6056351"/>
            <a:ext cx="8552211" cy="2906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333">
                <a:solidFill>
                  <a:schemeClr val="bg1"/>
                </a:solidFill>
              </a:defRPr>
            </a:lvl1pPr>
          </a:lstStyle>
          <a:p>
            <a:r>
              <a:rPr lang="en-US" sz="1333" dirty="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590340" y="1724719"/>
            <a:ext cx="11011320" cy="1982955"/>
          </a:xfrm>
        </p:spPr>
        <p:txBody>
          <a:bodyPr anchor="b"/>
          <a:lstStyle>
            <a:lvl1pPr algn="ctr">
              <a:lnSpc>
                <a:spcPts val="10000"/>
              </a:lnSpc>
              <a:defRPr sz="10000"/>
            </a:lvl1pPr>
          </a:lstStyle>
          <a:p>
            <a:r>
              <a:rPr lang="en-US"/>
              <a:t>Divider</a:t>
            </a:r>
          </a:p>
        </p:txBody>
      </p:sp>
      <p:sp>
        <p:nvSpPr>
          <p:cNvPr id="5" name="Subtitle 2">
            <a:extLst>
              <a:ext uri="{FF2B5EF4-FFF2-40B4-BE49-F238E27FC236}">
                <a16:creationId xmlns:a16="http://schemas.microsoft.com/office/drawing/2014/main" id="{31984AC6-0877-1F2C-3E80-7C5D7B63786B}"/>
              </a:ext>
            </a:extLst>
          </p:cNvPr>
          <p:cNvSpPr>
            <a:spLocks noGrp="1"/>
          </p:cNvSpPr>
          <p:nvPr>
            <p:ph type="subTitle" idx="1" hasCustomPrompt="1"/>
          </p:nvPr>
        </p:nvSpPr>
        <p:spPr>
          <a:xfrm>
            <a:off x="590340" y="3404326"/>
            <a:ext cx="11011320" cy="1135463"/>
          </a:xfrm>
        </p:spPr>
        <p:txBody>
          <a:bodyPr/>
          <a:lstStyle>
            <a:lvl1pPr marL="0" indent="0" algn="ctr">
              <a:buNone/>
              <a:defRPr sz="5333">
                <a:latin typeface="+mj-lt"/>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SUBHEAD HERE</a:t>
            </a:r>
          </a:p>
        </p:txBody>
      </p:sp>
    </p:spTree>
    <p:extLst>
      <p:ext uri="{BB962C8B-B14F-4D97-AF65-F5344CB8AC3E}">
        <p14:creationId xmlns:p14="http://schemas.microsoft.com/office/powerpoint/2010/main" val="17922971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vider with Background">
    <p:bg>
      <p:bgPr>
        <a:gradFill>
          <a:gsLst>
            <a:gs pos="0">
              <a:srgbClr val="0060AF">
                <a:alpha val="100000"/>
              </a:srgbClr>
            </a:gs>
            <a:gs pos="50000">
              <a:srgbClr val="0089D0">
                <a:alpha val="100000"/>
              </a:srgbClr>
            </a:gs>
            <a:gs pos="100000">
              <a:srgbClr val="00AEEF">
                <a:alpha val="100000"/>
              </a:srgbClr>
            </a:gs>
          </a:gsLst>
          <a:lin ang="5400000" scaled="0"/>
        </a:gra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46BE0DF2-BFA9-0CA7-989A-0C50698112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2821"/>
            <a:ext cx="12197025" cy="6855179"/>
          </a:xfrm>
          <a:prstGeom prst="rect">
            <a:avLst/>
          </a:prstGeom>
        </p:spPr>
      </p:pic>
      <p:sp>
        <p:nvSpPr>
          <p:cNvPr id="15" name="Freeform 7">
            <a:extLst>
              <a:ext uri="{FF2B5EF4-FFF2-40B4-BE49-F238E27FC236}">
                <a16:creationId xmlns:a16="http://schemas.microsoft.com/office/drawing/2014/main" id="{E102EF48-48CF-A722-F976-CF3AA2C4B922}"/>
              </a:ext>
            </a:extLst>
          </p:cNvPr>
          <p:cNvSpPr/>
          <p:nvPr userDrawn="1"/>
        </p:nvSpPr>
        <p:spPr>
          <a:xfrm>
            <a:off x="590340" y="647256"/>
            <a:ext cx="774936" cy="591769"/>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2400" dirty="0"/>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396604" y="647256"/>
            <a:ext cx="1205057" cy="591769"/>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11210831" y="6056351"/>
            <a:ext cx="546100" cy="29066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12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1200" dirty="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438151" y="6056351"/>
            <a:ext cx="8552211" cy="2906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333">
                <a:solidFill>
                  <a:schemeClr val="bg1"/>
                </a:solidFill>
              </a:defRPr>
            </a:lvl1pPr>
          </a:lstStyle>
          <a:p>
            <a:r>
              <a:rPr lang="en-US" sz="1333" dirty="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590340" y="1724719"/>
            <a:ext cx="11011320" cy="1982955"/>
          </a:xfrm>
        </p:spPr>
        <p:txBody>
          <a:bodyPr anchor="b"/>
          <a:lstStyle>
            <a:lvl1pPr algn="ctr">
              <a:lnSpc>
                <a:spcPts val="10000"/>
              </a:lnSpc>
              <a:defRPr sz="10000"/>
            </a:lvl1pPr>
          </a:lstStyle>
          <a:p>
            <a:r>
              <a:rPr lang="en-US"/>
              <a:t>Divider</a:t>
            </a:r>
          </a:p>
        </p:txBody>
      </p:sp>
      <p:sp>
        <p:nvSpPr>
          <p:cNvPr id="5" name="Subtitle 2">
            <a:extLst>
              <a:ext uri="{FF2B5EF4-FFF2-40B4-BE49-F238E27FC236}">
                <a16:creationId xmlns:a16="http://schemas.microsoft.com/office/drawing/2014/main" id="{31984AC6-0877-1F2C-3E80-7C5D7B63786B}"/>
              </a:ext>
            </a:extLst>
          </p:cNvPr>
          <p:cNvSpPr>
            <a:spLocks noGrp="1"/>
          </p:cNvSpPr>
          <p:nvPr>
            <p:ph type="subTitle" idx="1" hasCustomPrompt="1"/>
          </p:nvPr>
        </p:nvSpPr>
        <p:spPr>
          <a:xfrm>
            <a:off x="590340" y="3404326"/>
            <a:ext cx="11011320" cy="1135463"/>
          </a:xfrm>
        </p:spPr>
        <p:txBody>
          <a:bodyPr/>
          <a:lstStyle>
            <a:lvl1pPr marL="0" indent="0" algn="ctr">
              <a:buNone/>
              <a:defRPr sz="5333">
                <a:latin typeface="+mj-lt"/>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SUBHEAD HERE</a:t>
            </a:r>
          </a:p>
        </p:txBody>
      </p:sp>
    </p:spTree>
    <p:extLst>
      <p:ext uri="{BB962C8B-B14F-4D97-AF65-F5344CB8AC3E}">
        <p14:creationId xmlns:p14="http://schemas.microsoft.com/office/powerpoint/2010/main" val="307348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hank You">
    <p:bg>
      <p:bgPr>
        <a:gradFill>
          <a:gsLst>
            <a:gs pos="0">
              <a:srgbClr val="0060AF">
                <a:alpha val="100000"/>
              </a:srgbClr>
            </a:gs>
            <a:gs pos="50000">
              <a:srgbClr val="0089D0">
                <a:alpha val="100000"/>
              </a:srgbClr>
            </a:gs>
            <a:gs pos="100000">
              <a:srgbClr val="00AEEF">
                <a:alpha val="100000"/>
              </a:srgbClr>
            </a:gs>
          </a:gsLst>
          <a:lin ang="5400000" scaled="0"/>
        </a:gradFill>
        <a:effectLst/>
      </p:bgPr>
    </p:bg>
    <p:spTree>
      <p:nvGrpSpPr>
        <p:cNvPr id="1" name=""/>
        <p:cNvGrpSpPr/>
        <p:nvPr/>
      </p:nvGrpSpPr>
      <p:grpSpPr>
        <a:xfrm>
          <a:off x="0" y="0"/>
          <a:ext cx="0" cy="0"/>
          <a:chOff x="0" y="0"/>
          <a:chExt cx="0" cy="0"/>
        </a:xfrm>
      </p:grpSpPr>
      <p:sp>
        <p:nvSpPr>
          <p:cNvPr id="15" name="Freeform 7">
            <a:extLst>
              <a:ext uri="{FF2B5EF4-FFF2-40B4-BE49-F238E27FC236}">
                <a16:creationId xmlns:a16="http://schemas.microsoft.com/office/drawing/2014/main" id="{E102EF48-48CF-A722-F976-CF3AA2C4B922}"/>
              </a:ext>
            </a:extLst>
          </p:cNvPr>
          <p:cNvSpPr/>
          <p:nvPr userDrawn="1"/>
        </p:nvSpPr>
        <p:spPr>
          <a:xfrm>
            <a:off x="590340" y="647256"/>
            <a:ext cx="774936" cy="591769"/>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2400" dirty="0"/>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96604" y="647256"/>
            <a:ext cx="1205057" cy="591769"/>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11210831" y="6056351"/>
            <a:ext cx="546100" cy="29066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12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1200" dirty="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438151" y="6056351"/>
            <a:ext cx="8552211" cy="2906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333">
                <a:solidFill>
                  <a:schemeClr val="bg1"/>
                </a:solidFill>
              </a:defRPr>
            </a:lvl1pPr>
          </a:lstStyle>
          <a:p>
            <a:r>
              <a:rPr lang="en-US" sz="1333" dirty="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590340" y="1338144"/>
            <a:ext cx="11011320" cy="1982955"/>
          </a:xfrm>
        </p:spPr>
        <p:txBody>
          <a:bodyPr anchor="b"/>
          <a:lstStyle>
            <a:lvl1pPr algn="ctr">
              <a:lnSpc>
                <a:spcPts val="10000"/>
              </a:lnSpc>
              <a:defRPr sz="10000"/>
            </a:lvl1pPr>
          </a:lstStyle>
          <a:p>
            <a:r>
              <a:rPr lang="en-US"/>
              <a:t>Thank you</a:t>
            </a:r>
          </a:p>
        </p:txBody>
      </p:sp>
      <p:sp>
        <p:nvSpPr>
          <p:cNvPr id="6" name="Text Placeholder 4">
            <a:extLst>
              <a:ext uri="{FF2B5EF4-FFF2-40B4-BE49-F238E27FC236}">
                <a16:creationId xmlns:a16="http://schemas.microsoft.com/office/drawing/2014/main" id="{0072EE44-0C08-5E13-EF46-08E87D033753}"/>
              </a:ext>
            </a:extLst>
          </p:cNvPr>
          <p:cNvSpPr>
            <a:spLocks noGrp="1"/>
          </p:cNvSpPr>
          <p:nvPr>
            <p:ph type="body" sz="quarter" idx="10" hasCustomPrompt="1"/>
          </p:nvPr>
        </p:nvSpPr>
        <p:spPr>
          <a:xfrm>
            <a:off x="590338" y="3143581"/>
            <a:ext cx="11011321" cy="1924051"/>
          </a:xfrm>
          <a:prstGeom prst="rect">
            <a:avLst/>
          </a:prstGeom>
        </p:spPr>
        <p:txBody>
          <a:bodyPr/>
          <a:lstStyle>
            <a:lvl1pPr algn="ctr">
              <a:spcBef>
                <a:spcPts val="200"/>
              </a:spcBef>
              <a:defRPr b="0">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spTree>
    <p:extLst>
      <p:ext uri="{BB962C8B-B14F-4D97-AF65-F5344CB8AC3E}">
        <p14:creationId xmlns:p14="http://schemas.microsoft.com/office/powerpoint/2010/main" val="39636098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Divider 1 or Agend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720" y="320040"/>
            <a:ext cx="11155680" cy="841248"/>
          </a:xfrm>
        </p:spPr>
        <p:txBody>
          <a:bodyPr/>
          <a:lstStyle>
            <a:lvl1pPr algn="l">
              <a:defRPr sz="2600" b="1" cap="all">
                <a:solidFill>
                  <a:schemeClr val="bg1"/>
                </a:solidFill>
              </a:defRPr>
            </a:lvl1pPr>
          </a:lstStyle>
          <a:p>
            <a:r>
              <a:rPr lang="en-US"/>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dirty="0"/>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dirty="0"/>
          </a:p>
        </p:txBody>
      </p:sp>
      <p:sp>
        <p:nvSpPr>
          <p:cNvPr id="6" name="Content Placeholder 2"/>
          <p:cNvSpPr>
            <a:spLocks noGrp="1"/>
          </p:cNvSpPr>
          <p:nvPr>
            <p:ph idx="1"/>
          </p:nvPr>
        </p:nvSpPr>
        <p:spPr>
          <a:xfrm>
            <a:off x="472029" y="1739910"/>
            <a:ext cx="11118849" cy="4375151"/>
          </a:xfrm>
        </p:spPr>
        <p:txBody>
          <a:bodyPr/>
          <a:lstStyle>
            <a:lvl1pPr marL="457107" indent="-457107">
              <a:spcBef>
                <a:spcPts val="528"/>
              </a:spcBef>
              <a:buFont typeface="+mj-lt"/>
              <a:buAutoNum type="arabicPeriod"/>
              <a:defRPr sz="2200" b="1" cap="all" baseline="0">
                <a:solidFill>
                  <a:schemeClr val="bg1"/>
                </a:solidFill>
              </a:defRPr>
            </a:lvl1pPr>
            <a:lvl2pPr marL="740515" indent="-283410">
              <a:spcBef>
                <a:spcPts val="528"/>
              </a:spcBef>
              <a:buSzPct val="100000"/>
              <a:buFont typeface="Verdana" pitchFamily="34" charset="0"/>
              <a:buChar char="–"/>
              <a:defRPr sz="2200" baseline="0">
                <a:solidFill>
                  <a:schemeClr val="bg1"/>
                </a:solidFill>
              </a:defRPr>
            </a:lvl2pPr>
            <a:lvl3pPr marL="1142774">
              <a:spcBef>
                <a:spcPts val="528"/>
              </a:spcBef>
              <a:buFont typeface="Arial" pitchFamily="34" charset="0"/>
              <a:buChar char="•"/>
              <a:defRPr sz="2200" baseline="0">
                <a:solidFill>
                  <a:schemeClr val="bg1"/>
                </a:solidFill>
              </a:defRPr>
            </a:lvl3pPr>
            <a:lvl4pPr>
              <a:spcBef>
                <a:spcPts val="528"/>
              </a:spcBef>
              <a:defRPr sz="2200" baseline="0">
                <a:solidFill>
                  <a:schemeClr val="bg1"/>
                </a:solidFill>
              </a:defRPr>
            </a:lvl4pPr>
            <a:lvl5pPr>
              <a:spcBef>
                <a:spcPts val="528"/>
              </a:spcBef>
              <a:defRPr sz="2200" baseline="0">
                <a:solidFill>
                  <a:schemeClr val="bg1"/>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2185699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Freeform 7">
            <a:extLst>
              <a:ext uri="{FF2B5EF4-FFF2-40B4-BE49-F238E27FC236}">
                <a16:creationId xmlns:a16="http://schemas.microsoft.com/office/drawing/2014/main" id="{44843947-D317-3F37-509A-B5EC81E91991}"/>
              </a:ext>
            </a:extLst>
          </p:cNvPr>
          <p:cNvSpPr/>
          <p:nvPr userDrawn="1"/>
        </p:nvSpPr>
        <p:spPr>
          <a:xfrm>
            <a:off x="590340" y="647256"/>
            <a:ext cx="774936" cy="591769"/>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2400" dirty="0"/>
          </a:p>
        </p:txBody>
      </p:sp>
      <p:pic>
        <p:nvPicPr>
          <p:cNvPr id="8" name="Graphic 7">
            <a:extLst>
              <a:ext uri="{FF2B5EF4-FFF2-40B4-BE49-F238E27FC236}">
                <a16:creationId xmlns:a16="http://schemas.microsoft.com/office/drawing/2014/main" id="{F0D727A9-81F0-5281-A9B6-D3D1C5E378F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96604" y="647256"/>
            <a:ext cx="1205057" cy="591769"/>
          </a:xfrm>
          <a:prstGeom prst="rect">
            <a:avLst/>
          </a:prstGeom>
        </p:spPr>
      </p:pic>
      <p:sp>
        <p:nvSpPr>
          <p:cNvPr id="11" name="Title 1">
            <a:extLst>
              <a:ext uri="{FF2B5EF4-FFF2-40B4-BE49-F238E27FC236}">
                <a16:creationId xmlns:a16="http://schemas.microsoft.com/office/drawing/2014/main" id="{923F1480-E69D-2BB9-A8C3-F2FA9162D27F}"/>
              </a:ext>
            </a:extLst>
          </p:cNvPr>
          <p:cNvSpPr>
            <a:spLocks noGrp="1"/>
          </p:cNvSpPr>
          <p:nvPr>
            <p:ph type="ctrTitle" hasCustomPrompt="1"/>
          </p:nvPr>
        </p:nvSpPr>
        <p:spPr>
          <a:xfrm>
            <a:off x="590340" y="1724719"/>
            <a:ext cx="11011320" cy="1982955"/>
          </a:xfrm>
        </p:spPr>
        <p:txBody>
          <a:bodyPr anchor="b"/>
          <a:lstStyle>
            <a:lvl1pPr algn="ctr">
              <a:lnSpc>
                <a:spcPts val="10000"/>
              </a:lnSpc>
              <a:defRPr sz="10000"/>
            </a:lvl1pPr>
          </a:lstStyle>
          <a:p>
            <a:r>
              <a:rPr lang="en-US"/>
              <a:t>TITLE HERE</a:t>
            </a:r>
          </a:p>
        </p:txBody>
      </p:sp>
      <p:sp>
        <p:nvSpPr>
          <p:cNvPr id="12" name="Subtitle 2">
            <a:extLst>
              <a:ext uri="{FF2B5EF4-FFF2-40B4-BE49-F238E27FC236}">
                <a16:creationId xmlns:a16="http://schemas.microsoft.com/office/drawing/2014/main" id="{5B950187-3B80-72FC-067A-EA976FFED31A}"/>
              </a:ext>
            </a:extLst>
          </p:cNvPr>
          <p:cNvSpPr>
            <a:spLocks noGrp="1"/>
          </p:cNvSpPr>
          <p:nvPr>
            <p:ph type="subTitle" idx="1" hasCustomPrompt="1"/>
          </p:nvPr>
        </p:nvSpPr>
        <p:spPr>
          <a:xfrm>
            <a:off x="590340" y="3404326"/>
            <a:ext cx="11011320" cy="1135463"/>
          </a:xfrm>
        </p:spPr>
        <p:txBody>
          <a:bodyPr/>
          <a:lstStyle>
            <a:lvl1pPr marL="0" indent="0" algn="ctr">
              <a:buNone/>
              <a:defRPr sz="5333">
                <a:latin typeface="+mj-lt"/>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SUBHEAD HERE</a:t>
            </a:r>
          </a:p>
        </p:txBody>
      </p:sp>
      <p:sp>
        <p:nvSpPr>
          <p:cNvPr id="20" name="Text Placeholder 17">
            <a:extLst>
              <a:ext uri="{FF2B5EF4-FFF2-40B4-BE49-F238E27FC236}">
                <a16:creationId xmlns:a16="http://schemas.microsoft.com/office/drawing/2014/main" id="{077A1201-D17E-31BA-8335-8E7075C827BE}"/>
              </a:ext>
            </a:extLst>
          </p:cNvPr>
          <p:cNvSpPr>
            <a:spLocks noGrp="1"/>
          </p:cNvSpPr>
          <p:nvPr>
            <p:ph type="body" sz="quarter" idx="10" hasCustomPrompt="1"/>
          </p:nvPr>
        </p:nvSpPr>
        <p:spPr>
          <a:xfrm>
            <a:off x="9832898" y="6047671"/>
            <a:ext cx="1847437" cy="290668"/>
          </a:xfrm>
        </p:spPr>
        <p:txBody>
          <a:bodyPr anchor="ctr"/>
          <a:lstStyle>
            <a:lvl1pPr algn="r">
              <a:defRPr sz="1333"/>
            </a:lvl1pPr>
          </a:lstStyle>
          <a:p>
            <a:pPr lvl="0"/>
            <a:r>
              <a:rPr lang="en-US"/>
              <a:t>Date</a:t>
            </a:r>
          </a:p>
        </p:txBody>
      </p:sp>
      <p:sp>
        <p:nvSpPr>
          <p:cNvPr id="24" name="Rectangle 10">
            <a:extLst>
              <a:ext uri="{FF2B5EF4-FFF2-40B4-BE49-F238E27FC236}">
                <a16:creationId xmlns:a16="http://schemas.microsoft.com/office/drawing/2014/main" id="{9812285C-7F69-E7C6-02F3-F0BDCCCFB060}"/>
              </a:ext>
            </a:extLst>
          </p:cNvPr>
          <p:cNvSpPr>
            <a:spLocks noGrp="1" noChangeArrowheads="1"/>
          </p:cNvSpPr>
          <p:nvPr>
            <p:ph type="ftr" sz="quarter" idx="3"/>
          </p:nvPr>
        </p:nvSpPr>
        <p:spPr bwMode="black">
          <a:xfrm>
            <a:off x="438151" y="6056351"/>
            <a:ext cx="8552211" cy="2906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333">
                <a:solidFill>
                  <a:schemeClr val="bg1"/>
                </a:solidFill>
              </a:defRPr>
            </a:lvl1pPr>
          </a:lstStyle>
          <a:p>
            <a:r>
              <a:rPr lang="en-US" sz="1333" dirty="0"/>
              <a:t>Lorem Ipsum Dolor</a:t>
            </a:r>
          </a:p>
        </p:txBody>
      </p:sp>
    </p:spTree>
    <p:extLst>
      <p:ext uri="{BB962C8B-B14F-4D97-AF65-F5344CB8AC3E}">
        <p14:creationId xmlns:p14="http://schemas.microsoft.com/office/powerpoint/2010/main" val="26831081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Slide with Backgroun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C0E72F4C-24DF-3D78-D4D4-40985248995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2821"/>
            <a:ext cx="12197025" cy="6855179"/>
          </a:xfrm>
          <a:prstGeom prst="rect">
            <a:avLst/>
          </a:prstGeom>
        </p:spPr>
      </p:pic>
      <p:sp>
        <p:nvSpPr>
          <p:cNvPr id="7" name="Freeform 7">
            <a:extLst>
              <a:ext uri="{FF2B5EF4-FFF2-40B4-BE49-F238E27FC236}">
                <a16:creationId xmlns:a16="http://schemas.microsoft.com/office/drawing/2014/main" id="{44843947-D317-3F37-509A-B5EC81E91991}"/>
              </a:ext>
            </a:extLst>
          </p:cNvPr>
          <p:cNvSpPr/>
          <p:nvPr userDrawn="1"/>
        </p:nvSpPr>
        <p:spPr>
          <a:xfrm>
            <a:off x="590340" y="647256"/>
            <a:ext cx="774936" cy="591769"/>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2400" dirty="0"/>
          </a:p>
        </p:txBody>
      </p:sp>
      <p:pic>
        <p:nvPicPr>
          <p:cNvPr id="8" name="Graphic 7">
            <a:extLst>
              <a:ext uri="{FF2B5EF4-FFF2-40B4-BE49-F238E27FC236}">
                <a16:creationId xmlns:a16="http://schemas.microsoft.com/office/drawing/2014/main" id="{F0D727A9-81F0-5281-A9B6-D3D1C5E378F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396604" y="647256"/>
            <a:ext cx="1205057" cy="591769"/>
          </a:xfrm>
          <a:prstGeom prst="rect">
            <a:avLst/>
          </a:prstGeom>
        </p:spPr>
      </p:pic>
      <p:sp>
        <p:nvSpPr>
          <p:cNvPr id="11" name="Title 1">
            <a:extLst>
              <a:ext uri="{FF2B5EF4-FFF2-40B4-BE49-F238E27FC236}">
                <a16:creationId xmlns:a16="http://schemas.microsoft.com/office/drawing/2014/main" id="{923F1480-E69D-2BB9-A8C3-F2FA9162D27F}"/>
              </a:ext>
            </a:extLst>
          </p:cNvPr>
          <p:cNvSpPr>
            <a:spLocks noGrp="1"/>
          </p:cNvSpPr>
          <p:nvPr>
            <p:ph type="ctrTitle" hasCustomPrompt="1"/>
          </p:nvPr>
        </p:nvSpPr>
        <p:spPr>
          <a:xfrm>
            <a:off x="590340" y="1724719"/>
            <a:ext cx="11011320" cy="1982955"/>
          </a:xfrm>
        </p:spPr>
        <p:txBody>
          <a:bodyPr anchor="b"/>
          <a:lstStyle>
            <a:lvl1pPr algn="ctr">
              <a:lnSpc>
                <a:spcPts val="10000"/>
              </a:lnSpc>
              <a:defRPr sz="10000"/>
            </a:lvl1pPr>
          </a:lstStyle>
          <a:p>
            <a:r>
              <a:rPr lang="en-US"/>
              <a:t>TITLE HERE</a:t>
            </a:r>
          </a:p>
        </p:txBody>
      </p:sp>
      <p:sp>
        <p:nvSpPr>
          <p:cNvPr id="12" name="Subtitle 2">
            <a:extLst>
              <a:ext uri="{FF2B5EF4-FFF2-40B4-BE49-F238E27FC236}">
                <a16:creationId xmlns:a16="http://schemas.microsoft.com/office/drawing/2014/main" id="{5B950187-3B80-72FC-067A-EA976FFED31A}"/>
              </a:ext>
            </a:extLst>
          </p:cNvPr>
          <p:cNvSpPr>
            <a:spLocks noGrp="1"/>
          </p:cNvSpPr>
          <p:nvPr>
            <p:ph type="subTitle" idx="1" hasCustomPrompt="1"/>
          </p:nvPr>
        </p:nvSpPr>
        <p:spPr>
          <a:xfrm>
            <a:off x="590340" y="3404326"/>
            <a:ext cx="11011320" cy="1135463"/>
          </a:xfrm>
        </p:spPr>
        <p:txBody>
          <a:bodyPr/>
          <a:lstStyle>
            <a:lvl1pPr marL="0" indent="0" algn="ctr">
              <a:buNone/>
              <a:defRPr sz="5333">
                <a:latin typeface="+mj-lt"/>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SUBHEAD HERE</a:t>
            </a:r>
          </a:p>
        </p:txBody>
      </p:sp>
      <p:sp>
        <p:nvSpPr>
          <p:cNvPr id="20" name="Text Placeholder 17">
            <a:extLst>
              <a:ext uri="{FF2B5EF4-FFF2-40B4-BE49-F238E27FC236}">
                <a16:creationId xmlns:a16="http://schemas.microsoft.com/office/drawing/2014/main" id="{077A1201-D17E-31BA-8335-8E7075C827BE}"/>
              </a:ext>
            </a:extLst>
          </p:cNvPr>
          <p:cNvSpPr>
            <a:spLocks noGrp="1"/>
          </p:cNvSpPr>
          <p:nvPr>
            <p:ph type="body" sz="quarter" idx="10" hasCustomPrompt="1"/>
          </p:nvPr>
        </p:nvSpPr>
        <p:spPr>
          <a:xfrm>
            <a:off x="9832898" y="6047671"/>
            <a:ext cx="1847437" cy="290668"/>
          </a:xfrm>
        </p:spPr>
        <p:txBody>
          <a:bodyPr anchor="ctr"/>
          <a:lstStyle>
            <a:lvl1pPr algn="r">
              <a:defRPr sz="1333"/>
            </a:lvl1pPr>
          </a:lstStyle>
          <a:p>
            <a:pPr lvl="0"/>
            <a:r>
              <a:rPr lang="en-US"/>
              <a:t>Date</a:t>
            </a:r>
          </a:p>
        </p:txBody>
      </p:sp>
      <p:sp>
        <p:nvSpPr>
          <p:cNvPr id="24" name="Rectangle 10">
            <a:extLst>
              <a:ext uri="{FF2B5EF4-FFF2-40B4-BE49-F238E27FC236}">
                <a16:creationId xmlns:a16="http://schemas.microsoft.com/office/drawing/2014/main" id="{9812285C-7F69-E7C6-02F3-F0BDCCCFB060}"/>
              </a:ext>
            </a:extLst>
          </p:cNvPr>
          <p:cNvSpPr>
            <a:spLocks noGrp="1" noChangeArrowheads="1"/>
          </p:cNvSpPr>
          <p:nvPr>
            <p:ph type="ftr" sz="quarter" idx="3"/>
          </p:nvPr>
        </p:nvSpPr>
        <p:spPr bwMode="black">
          <a:xfrm>
            <a:off x="438151" y="6056351"/>
            <a:ext cx="8552211" cy="2906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333">
                <a:solidFill>
                  <a:schemeClr val="bg1"/>
                </a:solidFill>
              </a:defRPr>
            </a:lvl1pPr>
          </a:lstStyle>
          <a:p>
            <a:r>
              <a:rPr lang="en-US" sz="1333" dirty="0"/>
              <a:t>Lorem Ipsum Dolor</a:t>
            </a:r>
          </a:p>
        </p:txBody>
      </p:sp>
    </p:spTree>
    <p:extLst>
      <p:ext uri="{BB962C8B-B14F-4D97-AF65-F5344CB8AC3E}">
        <p14:creationId xmlns:p14="http://schemas.microsoft.com/office/powerpoint/2010/main" val="194693357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1939924-0BFB-0E77-8BAF-03FC3827C933}"/>
              </a:ext>
            </a:extLst>
          </p:cNvPr>
          <p:cNvSpPr>
            <a:spLocks noGrp="1"/>
          </p:cNvSpPr>
          <p:nvPr>
            <p:ph type="title"/>
          </p:nvPr>
        </p:nvSpPr>
        <p:spPr>
          <a:xfrm>
            <a:off x="438151" y="464867"/>
            <a:ext cx="11165416" cy="844551"/>
          </a:xfrm>
          <a:prstGeom prst="rect">
            <a:avLst/>
          </a:prstGeom>
        </p:spPr>
        <p:txBody>
          <a:bodyPr/>
          <a:lstStyle/>
          <a:p>
            <a:r>
              <a:rPr lang="en-US"/>
              <a:t>Click to edit Master title style</a:t>
            </a:r>
          </a:p>
        </p:txBody>
      </p:sp>
      <p:sp>
        <p:nvSpPr>
          <p:cNvPr id="7" name="Content Placeholder 2">
            <a:extLst>
              <a:ext uri="{FF2B5EF4-FFF2-40B4-BE49-F238E27FC236}">
                <a16:creationId xmlns:a16="http://schemas.microsoft.com/office/drawing/2014/main" id="{B81580D3-EDDA-D905-37F3-6F0C3D33ABAD}"/>
              </a:ext>
            </a:extLst>
          </p:cNvPr>
          <p:cNvSpPr>
            <a:spLocks noGrp="1"/>
          </p:cNvSpPr>
          <p:nvPr>
            <p:ph idx="1" hasCustomPrompt="1"/>
          </p:nvPr>
        </p:nvSpPr>
        <p:spPr>
          <a:xfrm>
            <a:off x="472029" y="1551806"/>
            <a:ext cx="11118849" cy="4129263"/>
          </a:xfrm>
          <a:prstGeom prst="rect">
            <a:avLst/>
          </a:prstGeom>
        </p:spPr>
        <p:txBody>
          <a:bodyPr/>
          <a:lstStyle>
            <a:lvl1pPr>
              <a:defRPr sz="2667"/>
            </a:lvl1pPr>
            <a:lvl2pPr>
              <a:defRPr sz="2667"/>
            </a:lvl2pPr>
            <a:lvl3pPr>
              <a:defRPr sz="2667"/>
            </a:lvl3pPr>
            <a:lvl4pPr>
              <a:defRPr sz="2667"/>
            </a:lvl4pPr>
            <a:lvl5pPr>
              <a:defRPr sz="2667"/>
            </a:lvl5pPr>
          </a:lstStyle>
          <a:p>
            <a:pPr lvl="0"/>
            <a:r>
              <a:rPr lang="en-US"/>
              <a:t>TEXT, ALL CAPS</a:t>
            </a:r>
          </a:p>
          <a:p>
            <a:pPr lvl="1"/>
            <a:r>
              <a:rPr lang="en-US"/>
              <a:t>Second level</a:t>
            </a:r>
          </a:p>
          <a:p>
            <a:pPr lvl="2"/>
            <a:r>
              <a:rPr lang="en-US"/>
              <a:t>Third level</a:t>
            </a:r>
          </a:p>
          <a:p>
            <a:pPr lvl="3"/>
            <a:r>
              <a:rPr lang="en-US"/>
              <a:t>Fourth level</a:t>
            </a:r>
          </a:p>
          <a:p>
            <a:pPr lvl="4"/>
            <a:r>
              <a:rPr lang="en-US"/>
              <a:t>Fifth level</a:t>
            </a:r>
          </a:p>
        </p:txBody>
      </p:sp>
      <p:sp>
        <p:nvSpPr>
          <p:cNvPr id="10" name="Rectangle 6">
            <a:extLst>
              <a:ext uri="{FF2B5EF4-FFF2-40B4-BE49-F238E27FC236}">
                <a16:creationId xmlns:a16="http://schemas.microsoft.com/office/drawing/2014/main" id="{6F29C736-40A0-E1FF-15F6-270B1EE130F6}"/>
              </a:ext>
            </a:extLst>
          </p:cNvPr>
          <p:cNvSpPr>
            <a:spLocks noGrp="1" noChangeArrowheads="1"/>
          </p:cNvSpPr>
          <p:nvPr>
            <p:ph type="sldNum" sz="quarter" idx="4"/>
          </p:nvPr>
        </p:nvSpPr>
        <p:spPr bwMode="black">
          <a:xfrm>
            <a:off x="11210831" y="6056351"/>
            <a:ext cx="546100" cy="29066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12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1200" dirty="0"/>
          </a:p>
        </p:txBody>
      </p:sp>
      <p:sp>
        <p:nvSpPr>
          <p:cNvPr id="11" name="Footer Placeholder 10">
            <a:extLst>
              <a:ext uri="{FF2B5EF4-FFF2-40B4-BE49-F238E27FC236}">
                <a16:creationId xmlns:a16="http://schemas.microsoft.com/office/drawing/2014/main" id="{466171A1-5231-6399-1DE2-7DBE65EAE4D5}"/>
              </a:ext>
            </a:extLst>
          </p:cNvPr>
          <p:cNvSpPr>
            <a:spLocks noGrp="1" noChangeArrowheads="1"/>
          </p:cNvSpPr>
          <p:nvPr>
            <p:ph type="ftr" sz="quarter" idx="3"/>
          </p:nvPr>
        </p:nvSpPr>
        <p:spPr bwMode="black">
          <a:xfrm>
            <a:off x="438151" y="6056351"/>
            <a:ext cx="8552211" cy="2906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333">
                <a:solidFill>
                  <a:schemeClr val="bg1"/>
                </a:solidFill>
              </a:defRPr>
            </a:lvl1pPr>
          </a:lstStyle>
          <a:p>
            <a:r>
              <a:rPr lang="en-US" sz="1333" dirty="0"/>
              <a:t>Lorem Ipsum Dolor</a:t>
            </a:r>
          </a:p>
        </p:txBody>
      </p:sp>
    </p:spTree>
    <p:extLst>
      <p:ext uri="{BB962C8B-B14F-4D97-AF65-F5344CB8AC3E}">
        <p14:creationId xmlns:p14="http://schemas.microsoft.com/office/powerpoint/2010/main" val="111244397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nd Imag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180DA07-6AB9-0023-99D2-8655D25FC67A}"/>
              </a:ext>
            </a:extLst>
          </p:cNvPr>
          <p:cNvSpPr>
            <a:spLocks noGrp="1"/>
          </p:cNvSpPr>
          <p:nvPr>
            <p:ph type="title"/>
          </p:nvPr>
        </p:nvSpPr>
        <p:spPr>
          <a:xfrm>
            <a:off x="438151" y="464867"/>
            <a:ext cx="11165416" cy="844551"/>
          </a:xfrm>
          <a:prstGeom prst="rect">
            <a:avLst/>
          </a:prstGeom>
        </p:spPr>
        <p:txBody>
          <a:bodyPr/>
          <a:lstStyle/>
          <a:p>
            <a:r>
              <a:rPr lang="en-US"/>
              <a:t>Click to edit Master title style</a:t>
            </a:r>
          </a:p>
        </p:txBody>
      </p:sp>
      <p:sp>
        <p:nvSpPr>
          <p:cNvPr id="7" name="Content Placeholder 2">
            <a:extLst>
              <a:ext uri="{FF2B5EF4-FFF2-40B4-BE49-F238E27FC236}">
                <a16:creationId xmlns:a16="http://schemas.microsoft.com/office/drawing/2014/main" id="{326406C6-0FE4-1CEC-A835-8DFA937FD866}"/>
              </a:ext>
            </a:extLst>
          </p:cNvPr>
          <p:cNvSpPr>
            <a:spLocks noGrp="1"/>
          </p:cNvSpPr>
          <p:nvPr>
            <p:ph idx="1" hasCustomPrompt="1"/>
          </p:nvPr>
        </p:nvSpPr>
        <p:spPr>
          <a:xfrm>
            <a:off x="472029" y="1551806"/>
            <a:ext cx="5535987" cy="4129263"/>
          </a:xfrm>
          <a:prstGeom prst="rect">
            <a:avLst/>
          </a:prstGeom>
        </p:spPr>
        <p:txBody>
          <a:bodyPr/>
          <a:lstStyle>
            <a:lvl1pPr>
              <a:defRPr sz="2667"/>
            </a:lvl1pPr>
          </a:lstStyle>
          <a:p>
            <a:pPr lvl="0"/>
            <a:r>
              <a:rPr lang="en-US"/>
              <a:t>TEXT, ALL CAPS</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Curabitur</a:t>
            </a:r>
            <a:r>
              <a:rPr lang="en-US"/>
              <a:t> diam </a:t>
            </a:r>
            <a:r>
              <a:rPr lang="en-US" err="1"/>
              <a:t>erat</a:t>
            </a:r>
            <a:r>
              <a:rPr lang="en-US"/>
              <a:t>, tempus sed </a:t>
            </a:r>
            <a:r>
              <a:rPr lang="en-US" err="1"/>
              <a:t>ullamcorper</a:t>
            </a:r>
            <a:r>
              <a:rPr lang="en-US"/>
              <a:t> </a:t>
            </a:r>
            <a:r>
              <a:rPr lang="en-US" err="1"/>
              <a:t>suscipit</a:t>
            </a:r>
            <a:r>
              <a:rPr lang="en-US"/>
              <a:t>, fermentum. Ut auctor </a:t>
            </a:r>
            <a:r>
              <a:rPr lang="en-US" err="1"/>
              <a:t>turpis</a:t>
            </a:r>
            <a:r>
              <a:rPr lang="en-US"/>
              <a:t> </a:t>
            </a:r>
            <a:r>
              <a:rPr lang="en-US" err="1"/>
              <a:t>orci</a:t>
            </a:r>
            <a:r>
              <a:rPr lang="en-US"/>
              <a:t>, </a:t>
            </a:r>
            <a:r>
              <a:rPr lang="en-US" err="1"/>
              <a:t>eu</a:t>
            </a:r>
            <a:r>
              <a:rPr lang="en-US"/>
              <a:t> </a:t>
            </a:r>
            <a:r>
              <a:rPr lang="en-US" err="1"/>
              <a:t>feugiat</a:t>
            </a:r>
            <a:r>
              <a:rPr lang="en-US"/>
              <a:t> </a:t>
            </a:r>
            <a:r>
              <a:rPr lang="en-US" err="1"/>
              <a:t>erat</a:t>
            </a:r>
            <a:r>
              <a:rPr lang="en-US"/>
              <a:t> </a:t>
            </a:r>
            <a:r>
              <a:rPr lang="en-US" err="1"/>
              <a:t>rutrum</a:t>
            </a:r>
            <a:r>
              <a:rPr lang="en-US"/>
              <a:t> </a:t>
            </a:r>
            <a:r>
              <a:rPr lang="en-US" err="1"/>
              <a:t>ut.</a:t>
            </a:r>
            <a:endParaRPr lang="en-US"/>
          </a:p>
        </p:txBody>
      </p:sp>
      <p:sp>
        <p:nvSpPr>
          <p:cNvPr id="8" name="Content Placeholder 2">
            <a:extLst>
              <a:ext uri="{FF2B5EF4-FFF2-40B4-BE49-F238E27FC236}">
                <a16:creationId xmlns:a16="http://schemas.microsoft.com/office/drawing/2014/main" id="{C1B1E320-0125-E51F-6447-8040DC96CE7D}"/>
              </a:ext>
            </a:extLst>
          </p:cNvPr>
          <p:cNvSpPr>
            <a:spLocks noGrp="1"/>
          </p:cNvSpPr>
          <p:nvPr>
            <p:ph idx="12" hasCustomPrompt="1"/>
          </p:nvPr>
        </p:nvSpPr>
        <p:spPr>
          <a:xfrm>
            <a:off x="6304079" y="1551806"/>
            <a:ext cx="5302100" cy="4129263"/>
          </a:xfrm>
          <a:prstGeom prst="rect">
            <a:avLst/>
          </a:prstGeom>
        </p:spPr>
        <p:txBody>
          <a:bodyPr/>
          <a:lstStyle>
            <a:lvl1pPr>
              <a:defRPr sz="2667"/>
            </a:lvl1pPr>
          </a:lstStyle>
          <a:p>
            <a:pPr lvl="0"/>
            <a:r>
              <a:rPr lang="en-US"/>
              <a:t>Image</a:t>
            </a:r>
          </a:p>
        </p:txBody>
      </p:sp>
      <p:sp>
        <p:nvSpPr>
          <p:cNvPr id="9" name="Rectangle 6">
            <a:extLst>
              <a:ext uri="{FF2B5EF4-FFF2-40B4-BE49-F238E27FC236}">
                <a16:creationId xmlns:a16="http://schemas.microsoft.com/office/drawing/2014/main" id="{7FC1B9EB-2544-47A6-CFD2-F63FDDA0C7EC}"/>
              </a:ext>
            </a:extLst>
          </p:cNvPr>
          <p:cNvSpPr>
            <a:spLocks noGrp="1" noChangeArrowheads="1"/>
          </p:cNvSpPr>
          <p:nvPr>
            <p:ph type="sldNum" sz="quarter" idx="4"/>
          </p:nvPr>
        </p:nvSpPr>
        <p:spPr bwMode="black">
          <a:xfrm>
            <a:off x="11210831" y="6056351"/>
            <a:ext cx="546100" cy="29066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12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1200" dirty="0"/>
          </a:p>
        </p:txBody>
      </p:sp>
      <p:sp>
        <p:nvSpPr>
          <p:cNvPr id="10" name="Rectangle 10">
            <a:extLst>
              <a:ext uri="{FF2B5EF4-FFF2-40B4-BE49-F238E27FC236}">
                <a16:creationId xmlns:a16="http://schemas.microsoft.com/office/drawing/2014/main" id="{82DDE939-833B-2BF2-FF8C-F98DDC1AB3B9}"/>
              </a:ext>
            </a:extLst>
          </p:cNvPr>
          <p:cNvSpPr>
            <a:spLocks noGrp="1" noChangeArrowheads="1"/>
          </p:cNvSpPr>
          <p:nvPr>
            <p:ph type="ftr" sz="quarter" idx="3"/>
          </p:nvPr>
        </p:nvSpPr>
        <p:spPr bwMode="black">
          <a:xfrm>
            <a:off x="438151" y="6056351"/>
            <a:ext cx="8552211" cy="2906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333">
                <a:solidFill>
                  <a:schemeClr val="bg1"/>
                </a:solidFill>
              </a:defRPr>
            </a:lvl1pPr>
          </a:lstStyle>
          <a:p>
            <a:r>
              <a:rPr lang="en-US" sz="1333" dirty="0"/>
              <a:t>Lorem Ipsum Dolor</a:t>
            </a:r>
          </a:p>
        </p:txBody>
      </p:sp>
    </p:spTree>
    <p:extLst>
      <p:ext uri="{BB962C8B-B14F-4D97-AF65-F5344CB8AC3E}">
        <p14:creationId xmlns:p14="http://schemas.microsoft.com/office/powerpoint/2010/main" val="50968914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15" name="Freeform 7">
            <a:extLst>
              <a:ext uri="{FF2B5EF4-FFF2-40B4-BE49-F238E27FC236}">
                <a16:creationId xmlns:a16="http://schemas.microsoft.com/office/drawing/2014/main" id="{E102EF48-48CF-A722-F976-CF3AA2C4B922}"/>
              </a:ext>
            </a:extLst>
          </p:cNvPr>
          <p:cNvSpPr/>
          <p:nvPr userDrawn="1"/>
        </p:nvSpPr>
        <p:spPr>
          <a:xfrm>
            <a:off x="590340" y="647256"/>
            <a:ext cx="774936" cy="591769"/>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2400" dirty="0"/>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96604" y="647256"/>
            <a:ext cx="1205057" cy="591769"/>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11210831" y="6056351"/>
            <a:ext cx="546100" cy="29066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12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1200" dirty="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438151" y="6056351"/>
            <a:ext cx="8552211" cy="2906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333">
                <a:solidFill>
                  <a:schemeClr val="bg1"/>
                </a:solidFill>
              </a:defRPr>
            </a:lvl1pPr>
          </a:lstStyle>
          <a:p>
            <a:r>
              <a:rPr lang="en-US" sz="1333" dirty="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590340" y="1724719"/>
            <a:ext cx="11011320" cy="1982955"/>
          </a:xfrm>
        </p:spPr>
        <p:txBody>
          <a:bodyPr anchor="b"/>
          <a:lstStyle>
            <a:lvl1pPr algn="ctr">
              <a:lnSpc>
                <a:spcPts val="10000"/>
              </a:lnSpc>
              <a:defRPr sz="10000"/>
            </a:lvl1pPr>
          </a:lstStyle>
          <a:p>
            <a:r>
              <a:rPr lang="en-US"/>
              <a:t>Divider</a:t>
            </a:r>
          </a:p>
        </p:txBody>
      </p:sp>
      <p:sp>
        <p:nvSpPr>
          <p:cNvPr id="5" name="Subtitle 2">
            <a:extLst>
              <a:ext uri="{FF2B5EF4-FFF2-40B4-BE49-F238E27FC236}">
                <a16:creationId xmlns:a16="http://schemas.microsoft.com/office/drawing/2014/main" id="{31984AC6-0877-1F2C-3E80-7C5D7B63786B}"/>
              </a:ext>
            </a:extLst>
          </p:cNvPr>
          <p:cNvSpPr>
            <a:spLocks noGrp="1"/>
          </p:cNvSpPr>
          <p:nvPr>
            <p:ph type="subTitle" idx="1" hasCustomPrompt="1"/>
          </p:nvPr>
        </p:nvSpPr>
        <p:spPr>
          <a:xfrm>
            <a:off x="590340" y="3404326"/>
            <a:ext cx="11011320" cy="1135463"/>
          </a:xfrm>
        </p:spPr>
        <p:txBody>
          <a:bodyPr/>
          <a:lstStyle>
            <a:lvl1pPr marL="0" indent="0" algn="ctr">
              <a:buNone/>
              <a:defRPr sz="5333">
                <a:latin typeface="+mj-lt"/>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SUBHEAD HERE</a:t>
            </a:r>
          </a:p>
        </p:txBody>
      </p:sp>
    </p:spTree>
    <p:extLst>
      <p:ext uri="{BB962C8B-B14F-4D97-AF65-F5344CB8AC3E}">
        <p14:creationId xmlns:p14="http://schemas.microsoft.com/office/powerpoint/2010/main" val="337222223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ivider with Background">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46BE0DF2-BFA9-0CA7-989A-0C50698112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2821"/>
            <a:ext cx="12197025" cy="6855179"/>
          </a:xfrm>
          <a:prstGeom prst="rect">
            <a:avLst/>
          </a:prstGeom>
        </p:spPr>
      </p:pic>
      <p:sp>
        <p:nvSpPr>
          <p:cNvPr id="15" name="Freeform 7">
            <a:extLst>
              <a:ext uri="{FF2B5EF4-FFF2-40B4-BE49-F238E27FC236}">
                <a16:creationId xmlns:a16="http://schemas.microsoft.com/office/drawing/2014/main" id="{E102EF48-48CF-A722-F976-CF3AA2C4B922}"/>
              </a:ext>
            </a:extLst>
          </p:cNvPr>
          <p:cNvSpPr/>
          <p:nvPr userDrawn="1"/>
        </p:nvSpPr>
        <p:spPr>
          <a:xfrm>
            <a:off x="590340" y="647256"/>
            <a:ext cx="774936" cy="591769"/>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2400" dirty="0"/>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396604" y="647256"/>
            <a:ext cx="1205057" cy="591769"/>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11210831" y="6056351"/>
            <a:ext cx="546100" cy="29066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12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1200" dirty="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438151" y="6056351"/>
            <a:ext cx="8552211" cy="2906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333">
                <a:solidFill>
                  <a:schemeClr val="bg1"/>
                </a:solidFill>
              </a:defRPr>
            </a:lvl1pPr>
          </a:lstStyle>
          <a:p>
            <a:r>
              <a:rPr lang="en-US" sz="1333" dirty="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590340" y="1724719"/>
            <a:ext cx="11011320" cy="1982955"/>
          </a:xfrm>
        </p:spPr>
        <p:txBody>
          <a:bodyPr anchor="b"/>
          <a:lstStyle>
            <a:lvl1pPr algn="ctr">
              <a:lnSpc>
                <a:spcPts val="10000"/>
              </a:lnSpc>
              <a:defRPr sz="10000"/>
            </a:lvl1pPr>
          </a:lstStyle>
          <a:p>
            <a:r>
              <a:rPr lang="en-US"/>
              <a:t>Divider</a:t>
            </a:r>
          </a:p>
        </p:txBody>
      </p:sp>
      <p:sp>
        <p:nvSpPr>
          <p:cNvPr id="5" name="Subtitle 2">
            <a:extLst>
              <a:ext uri="{FF2B5EF4-FFF2-40B4-BE49-F238E27FC236}">
                <a16:creationId xmlns:a16="http://schemas.microsoft.com/office/drawing/2014/main" id="{31984AC6-0877-1F2C-3E80-7C5D7B63786B}"/>
              </a:ext>
            </a:extLst>
          </p:cNvPr>
          <p:cNvSpPr>
            <a:spLocks noGrp="1"/>
          </p:cNvSpPr>
          <p:nvPr>
            <p:ph type="subTitle" idx="1" hasCustomPrompt="1"/>
          </p:nvPr>
        </p:nvSpPr>
        <p:spPr>
          <a:xfrm>
            <a:off x="590340" y="3404326"/>
            <a:ext cx="11011320" cy="1135463"/>
          </a:xfrm>
        </p:spPr>
        <p:txBody>
          <a:bodyPr/>
          <a:lstStyle>
            <a:lvl1pPr marL="0" indent="0" algn="ctr">
              <a:buNone/>
              <a:defRPr sz="5333">
                <a:latin typeface="+mj-lt"/>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SUBHEAD HERE</a:t>
            </a:r>
          </a:p>
        </p:txBody>
      </p:sp>
    </p:spTree>
    <p:extLst>
      <p:ext uri="{BB962C8B-B14F-4D97-AF65-F5344CB8AC3E}">
        <p14:creationId xmlns:p14="http://schemas.microsoft.com/office/powerpoint/2010/main" val="405227855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15" name="Freeform 7">
            <a:extLst>
              <a:ext uri="{FF2B5EF4-FFF2-40B4-BE49-F238E27FC236}">
                <a16:creationId xmlns:a16="http://schemas.microsoft.com/office/drawing/2014/main" id="{E102EF48-48CF-A722-F976-CF3AA2C4B922}"/>
              </a:ext>
            </a:extLst>
          </p:cNvPr>
          <p:cNvSpPr/>
          <p:nvPr userDrawn="1"/>
        </p:nvSpPr>
        <p:spPr>
          <a:xfrm>
            <a:off x="590340" y="647256"/>
            <a:ext cx="774936" cy="591769"/>
          </a:xfrm>
          <a:custGeom>
            <a:avLst/>
            <a:gdLst/>
            <a:ahLst/>
            <a:cxnLst/>
            <a:rect l="l" t="t" r="r" b="b"/>
            <a:pathLst>
              <a:path w="1754118" h="1339509">
                <a:moveTo>
                  <a:pt x="0" y="0"/>
                </a:moveTo>
                <a:lnTo>
                  <a:pt x="1754118" y="0"/>
                </a:lnTo>
                <a:lnTo>
                  <a:pt x="1754118" y="1339508"/>
                </a:lnTo>
                <a:lnTo>
                  <a:pt x="0" y="13395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2400" dirty="0"/>
          </a:p>
        </p:txBody>
      </p:sp>
      <p:pic>
        <p:nvPicPr>
          <p:cNvPr id="16" name="Graphic 15">
            <a:extLst>
              <a:ext uri="{FF2B5EF4-FFF2-40B4-BE49-F238E27FC236}">
                <a16:creationId xmlns:a16="http://schemas.microsoft.com/office/drawing/2014/main" id="{8682E482-2B83-DF2E-215C-09A72904B8D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96604" y="647256"/>
            <a:ext cx="1205057" cy="591769"/>
          </a:xfrm>
          <a:prstGeom prst="rect">
            <a:avLst/>
          </a:prstGeom>
        </p:spPr>
      </p:pic>
      <p:sp>
        <p:nvSpPr>
          <p:cNvPr id="2" name="Rectangle 6">
            <a:extLst>
              <a:ext uri="{FF2B5EF4-FFF2-40B4-BE49-F238E27FC236}">
                <a16:creationId xmlns:a16="http://schemas.microsoft.com/office/drawing/2014/main" id="{A0F445E1-979D-A4F9-68A4-117A1C800D5D}"/>
              </a:ext>
            </a:extLst>
          </p:cNvPr>
          <p:cNvSpPr>
            <a:spLocks noGrp="1" noChangeArrowheads="1"/>
          </p:cNvSpPr>
          <p:nvPr>
            <p:ph type="sldNum" sz="quarter" idx="4"/>
          </p:nvPr>
        </p:nvSpPr>
        <p:spPr bwMode="black">
          <a:xfrm>
            <a:off x="11210831" y="6056351"/>
            <a:ext cx="546100" cy="29066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12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1200" dirty="0"/>
          </a:p>
        </p:txBody>
      </p:sp>
      <p:sp>
        <p:nvSpPr>
          <p:cNvPr id="3" name="Rectangle 10">
            <a:extLst>
              <a:ext uri="{FF2B5EF4-FFF2-40B4-BE49-F238E27FC236}">
                <a16:creationId xmlns:a16="http://schemas.microsoft.com/office/drawing/2014/main" id="{1A9D2492-AEC7-AD15-290C-AF26ADDD5844}"/>
              </a:ext>
            </a:extLst>
          </p:cNvPr>
          <p:cNvSpPr>
            <a:spLocks noGrp="1" noChangeArrowheads="1"/>
          </p:cNvSpPr>
          <p:nvPr>
            <p:ph type="ftr" sz="quarter" idx="3"/>
          </p:nvPr>
        </p:nvSpPr>
        <p:spPr bwMode="black">
          <a:xfrm>
            <a:off x="438151" y="6056351"/>
            <a:ext cx="8552211" cy="2906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333">
                <a:solidFill>
                  <a:schemeClr val="bg1"/>
                </a:solidFill>
              </a:defRPr>
            </a:lvl1pPr>
          </a:lstStyle>
          <a:p>
            <a:r>
              <a:rPr lang="en-US" sz="1333" dirty="0"/>
              <a:t>Lorem Ipsum Dolor</a:t>
            </a:r>
          </a:p>
        </p:txBody>
      </p:sp>
      <p:sp>
        <p:nvSpPr>
          <p:cNvPr id="4" name="Title 1">
            <a:extLst>
              <a:ext uri="{FF2B5EF4-FFF2-40B4-BE49-F238E27FC236}">
                <a16:creationId xmlns:a16="http://schemas.microsoft.com/office/drawing/2014/main" id="{0FB8B0CD-1A7B-4820-0C21-0FC3F8E96C5E}"/>
              </a:ext>
            </a:extLst>
          </p:cNvPr>
          <p:cNvSpPr>
            <a:spLocks noGrp="1"/>
          </p:cNvSpPr>
          <p:nvPr>
            <p:ph type="ctrTitle" hasCustomPrompt="1"/>
          </p:nvPr>
        </p:nvSpPr>
        <p:spPr>
          <a:xfrm>
            <a:off x="590340" y="1338144"/>
            <a:ext cx="11011320" cy="1982955"/>
          </a:xfrm>
        </p:spPr>
        <p:txBody>
          <a:bodyPr anchor="b"/>
          <a:lstStyle>
            <a:lvl1pPr algn="ctr">
              <a:lnSpc>
                <a:spcPts val="10000"/>
              </a:lnSpc>
              <a:defRPr sz="10000"/>
            </a:lvl1pPr>
          </a:lstStyle>
          <a:p>
            <a:r>
              <a:rPr lang="en-US"/>
              <a:t>Thank you</a:t>
            </a:r>
          </a:p>
        </p:txBody>
      </p:sp>
      <p:sp>
        <p:nvSpPr>
          <p:cNvPr id="6" name="Text Placeholder 4">
            <a:extLst>
              <a:ext uri="{FF2B5EF4-FFF2-40B4-BE49-F238E27FC236}">
                <a16:creationId xmlns:a16="http://schemas.microsoft.com/office/drawing/2014/main" id="{0072EE44-0C08-5E13-EF46-08E87D033753}"/>
              </a:ext>
            </a:extLst>
          </p:cNvPr>
          <p:cNvSpPr>
            <a:spLocks noGrp="1"/>
          </p:cNvSpPr>
          <p:nvPr>
            <p:ph type="body" sz="quarter" idx="10" hasCustomPrompt="1"/>
          </p:nvPr>
        </p:nvSpPr>
        <p:spPr>
          <a:xfrm>
            <a:off x="590338" y="3143581"/>
            <a:ext cx="11011321" cy="1924051"/>
          </a:xfrm>
          <a:prstGeom prst="rect">
            <a:avLst/>
          </a:prstGeom>
        </p:spPr>
        <p:txBody>
          <a:bodyPr/>
          <a:lstStyle>
            <a:lvl1pPr algn="ctr">
              <a:spcBef>
                <a:spcPts val="200"/>
              </a:spcBef>
              <a:defRPr b="0">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spTree>
    <p:extLst>
      <p:ext uri="{BB962C8B-B14F-4D97-AF65-F5344CB8AC3E}">
        <p14:creationId xmlns:p14="http://schemas.microsoft.com/office/powerpoint/2010/main" val="2353609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393711" y="2252663"/>
            <a:ext cx="11597217" cy="1638300"/>
          </a:xfrm>
        </p:spPr>
        <p:txBody>
          <a:bodyPr/>
          <a:lstStyle>
            <a:lvl1pPr>
              <a:lnSpc>
                <a:spcPct val="80000"/>
              </a:lnSpc>
              <a:defRPr sz="64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450851" y="3875088"/>
            <a:ext cx="6096000" cy="468312"/>
          </a:xfrm>
        </p:spPr>
        <p:txBody>
          <a:bodyPr/>
          <a:lstStyle>
            <a:lvl1pPr>
              <a:spcBef>
                <a:spcPts val="0"/>
              </a:spcBef>
              <a:defRPr sz="12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475499" y="4325113"/>
            <a:ext cx="2535767" cy="552451"/>
          </a:xfrm>
        </p:spPr>
        <p:txBody>
          <a:bodyPr/>
          <a:lstStyle>
            <a:lvl1pPr>
              <a:defRPr sz="1200">
                <a:solidFill>
                  <a:schemeClr val="tx2"/>
                </a:solidFill>
              </a:defRPr>
            </a:lvl1pPr>
          </a:lstStyle>
          <a:p>
            <a:pPr lvl="0"/>
            <a:fld id="{4C901293-34E9-4F76-8219-85CDC3C85D63}" type="datetime4">
              <a:rPr lang="en-US" smtClean="0"/>
              <a:pPr lvl="0"/>
              <a:t>March 17, 2017</a:t>
            </a:fld>
            <a:endParaRPr lang="en-US"/>
          </a:p>
        </p:txBody>
      </p:sp>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531517" y="466725"/>
            <a:ext cx="1371600" cy="105156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9610344" y="1069852"/>
            <a:ext cx="1691640" cy="460005"/>
          </a:xfrm>
          <a:prstGeom prst="rect">
            <a:avLst/>
          </a:prstGeom>
        </p:spPr>
      </p:pic>
    </p:spTree>
    <p:extLst>
      <p:ext uri="{BB962C8B-B14F-4D97-AF65-F5344CB8AC3E}">
        <p14:creationId xmlns:p14="http://schemas.microsoft.com/office/powerpoint/2010/main" val="18897225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dirty="0"/>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extLst>
      <p:ext uri="{BB962C8B-B14F-4D97-AF65-F5344CB8AC3E}">
        <p14:creationId xmlns:p14="http://schemas.microsoft.com/office/powerpoint/2010/main" val="98874605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720" y="320040"/>
            <a:ext cx="11155680" cy="841248"/>
          </a:xfrm>
        </p:spPr>
        <p:txBody>
          <a:bodyPr/>
          <a:lstStyle>
            <a:lvl1pPr algn="l">
              <a:defRPr sz="2600" b="1" cap="all">
                <a:solidFill>
                  <a:schemeClr val="bg1"/>
                </a:solidFill>
              </a:defRPr>
            </a:lvl1pPr>
          </a:lstStyle>
          <a:p>
            <a:r>
              <a:rPr lang="en-US"/>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dirty="0"/>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dirty="0"/>
          </a:p>
        </p:txBody>
      </p:sp>
      <p:sp>
        <p:nvSpPr>
          <p:cNvPr id="6" name="Content Placeholder 2"/>
          <p:cNvSpPr>
            <a:spLocks noGrp="1"/>
          </p:cNvSpPr>
          <p:nvPr>
            <p:ph idx="1"/>
          </p:nvPr>
        </p:nvSpPr>
        <p:spPr>
          <a:xfrm>
            <a:off x="472029" y="1739910"/>
            <a:ext cx="11118849" cy="4375151"/>
          </a:xfrm>
        </p:spPr>
        <p:txBody>
          <a:bodyPr/>
          <a:lstStyle>
            <a:lvl1pPr marL="457107" indent="-457107">
              <a:spcBef>
                <a:spcPts val="528"/>
              </a:spcBef>
              <a:buFont typeface="+mj-lt"/>
              <a:buAutoNum type="arabicPeriod"/>
              <a:defRPr sz="2200" b="1" cap="all" baseline="0">
                <a:solidFill>
                  <a:schemeClr val="bg1"/>
                </a:solidFill>
              </a:defRPr>
            </a:lvl1pPr>
            <a:lvl2pPr marL="740515" indent="-283410">
              <a:spcBef>
                <a:spcPts val="528"/>
              </a:spcBef>
              <a:buSzPct val="100000"/>
              <a:buFont typeface="Verdana" pitchFamily="34" charset="0"/>
              <a:buChar char="–"/>
              <a:defRPr sz="2200" baseline="0">
                <a:solidFill>
                  <a:schemeClr val="bg1"/>
                </a:solidFill>
              </a:defRPr>
            </a:lvl2pPr>
            <a:lvl3pPr marL="1142774">
              <a:spcBef>
                <a:spcPts val="528"/>
              </a:spcBef>
              <a:buFont typeface="Arial" pitchFamily="34" charset="0"/>
              <a:buChar char="•"/>
              <a:defRPr sz="2200" baseline="0">
                <a:solidFill>
                  <a:schemeClr val="bg1"/>
                </a:solidFill>
              </a:defRPr>
            </a:lvl3pPr>
            <a:lvl4pPr>
              <a:spcBef>
                <a:spcPts val="528"/>
              </a:spcBef>
              <a:defRPr sz="2200" baseline="0">
                <a:solidFill>
                  <a:schemeClr val="bg1"/>
                </a:solidFill>
              </a:defRPr>
            </a:lvl4pPr>
            <a:lvl5pPr>
              <a:spcBef>
                <a:spcPts val="528"/>
              </a:spcBef>
              <a:defRPr sz="2200" baseline="0">
                <a:solidFill>
                  <a:schemeClr val="bg1"/>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60473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0144" y="374904"/>
            <a:ext cx="11643360" cy="1636776"/>
          </a:xfrm>
        </p:spPr>
        <p:txBody>
          <a:bodyPr/>
          <a:lstStyle>
            <a:lvl1pPr algn="l">
              <a:lnSpc>
                <a:spcPct val="80000"/>
              </a:lnSpc>
              <a:defRPr sz="6400" b="1" cap="all">
                <a:solidFill>
                  <a:schemeClr val="bg1"/>
                </a:solidFill>
              </a:defRPr>
            </a:lvl1pPr>
          </a:lstStyle>
          <a:p>
            <a:r>
              <a:rPr lang="en-US"/>
              <a:t>Click to edit</a:t>
            </a:r>
            <a:br>
              <a:rPr lang="en-US"/>
            </a:br>
            <a:r>
              <a:rPr lang="en-US"/>
              <a:t>Master title</a:t>
            </a:r>
            <a:br>
              <a:rPr lang="en-US"/>
            </a:br>
            <a:r>
              <a:rPr lang="en-US"/>
              <a:t>style</a:t>
            </a:r>
          </a:p>
        </p:txBody>
      </p:sp>
    </p:spTree>
    <p:extLst>
      <p:ext uri="{BB962C8B-B14F-4D97-AF65-F5344CB8AC3E}">
        <p14:creationId xmlns:p14="http://schemas.microsoft.com/office/powerpoint/2010/main" val="291048093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0144" y="2756166"/>
            <a:ext cx="11643360" cy="949071"/>
          </a:xfrm>
        </p:spPr>
        <p:txBody>
          <a:bodyPr/>
          <a:lstStyle>
            <a:lvl1pPr algn="l">
              <a:lnSpc>
                <a:spcPct val="80000"/>
              </a:lnSpc>
              <a:defRPr sz="6400" b="1" cap="all">
                <a:solidFill>
                  <a:schemeClr val="bg1"/>
                </a:solidFill>
              </a:defRPr>
            </a:lvl1pPr>
          </a:lstStyle>
          <a:p>
            <a:r>
              <a:rPr lang="en-US"/>
              <a:t>THANK YOU</a:t>
            </a:r>
          </a:p>
        </p:txBody>
      </p:sp>
      <p:sp>
        <p:nvSpPr>
          <p:cNvPr id="5" name="Text Placeholder 4"/>
          <p:cNvSpPr>
            <a:spLocks noGrp="1"/>
          </p:cNvSpPr>
          <p:nvPr>
            <p:ph type="body" sz="quarter" idx="10" hasCustomPrompt="1"/>
          </p:nvPr>
        </p:nvSpPr>
        <p:spPr>
          <a:xfrm>
            <a:off x="368300" y="4467225"/>
            <a:ext cx="9398000" cy="1924051"/>
          </a:xfrm>
        </p:spPr>
        <p:txBody>
          <a:bodyPr/>
          <a:lstStyle>
            <a:lvl1pPr>
              <a:spcBef>
                <a:spcPts val="20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539751" y="466344"/>
            <a:ext cx="1371600" cy="1051560"/>
          </a:xfrm>
          <a:prstGeom prst="rect">
            <a:avLst/>
          </a:prstGeom>
        </p:spPr>
      </p:pic>
    </p:spTree>
    <p:extLst>
      <p:ext uri="{BB962C8B-B14F-4D97-AF65-F5344CB8AC3E}">
        <p14:creationId xmlns:p14="http://schemas.microsoft.com/office/powerpoint/2010/main" val="33821035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2029" y="1739910"/>
            <a:ext cx="5456767" cy="43751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31985" y="1739910"/>
            <a:ext cx="5458883" cy="43751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dirty="0"/>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extLst>
      <p:ext uri="{BB962C8B-B14F-4D97-AF65-F5344CB8AC3E}">
        <p14:creationId xmlns:p14="http://schemas.microsoft.com/office/powerpoint/2010/main" val="325420571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07" indent="0">
              <a:buNone/>
              <a:defRPr sz="2000" b="1"/>
            </a:lvl2pPr>
            <a:lvl3pPr marL="914218" indent="0">
              <a:buNone/>
              <a:defRPr sz="1800" b="1"/>
            </a:lvl3pPr>
            <a:lvl4pPr marL="1371328" indent="0">
              <a:buNone/>
              <a:defRPr sz="1600" b="1"/>
            </a:lvl4pPr>
            <a:lvl5pPr marL="1828437" indent="0">
              <a:buNone/>
              <a:defRPr sz="1600" b="1"/>
            </a:lvl5pPr>
            <a:lvl6pPr marL="2285550" indent="0">
              <a:buNone/>
              <a:defRPr sz="1600" b="1"/>
            </a:lvl6pPr>
            <a:lvl7pPr marL="2742654" indent="0">
              <a:buNone/>
              <a:defRPr sz="1600" b="1"/>
            </a:lvl7pPr>
            <a:lvl8pPr marL="3199760" indent="0">
              <a:buNone/>
              <a:defRPr sz="1600" b="1"/>
            </a:lvl8pPr>
            <a:lvl9pPr marL="3656867"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8" y="1535113"/>
            <a:ext cx="5389033" cy="639763"/>
          </a:xfrm>
        </p:spPr>
        <p:txBody>
          <a:bodyPr anchor="b"/>
          <a:lstStyle>
            <a:lvl1pPr marL="0" indent="0">
              <a:buNone/>
              <a:defRPr sz="2400" b="1"/>
            </a:lvl1pPr>
            <a:lvl2pPr marL="457107" indent="0">
              <a:buNone/>
              <a:defRPr sz="2000" b="1"/>
            </a:lvl2pPr>
            <a:lvl3pPr marL="914218" indent="0">
              <a:buNone/>
              <a:defRPr sz="1800" b="1"/>
            </a:lvl3pPr>
            <a:lvl4pPr marL="1371328" indent="0">
              <a:buNone/>
              <a:defRPr sz="1600" b="1"/>
            </a:lvl4pPr>
            <a:lvl5pPr marL="1828437" indent="0">
              <a:buNone/>
              <a:defRPr sz="1600" b="1"/>
            </a:lvl5pPr>
            <a:lvl6pPr marL="2285550" indent="0">
              <a:buNone/>
              <a:defRPr sz="1600" b="1"/>
            </a:lvl6pPr>
            <a:lvl7pPr marL="2742654" indent="0">
              <a:buNone/>
              <a:defRPr sz="1600" b="1"/>
            </a:lvl7pPr>
            <a:lvl8pPr marL="3199760" indent="0">
              <a:buNone/>
              <a:defRPr sz="1600" b="1"/>
            </a:lvl8pPr>
            <a:lvl9pPr marL="3656867"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dirty="0"/>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extLst>
      <p:ext uri="{BB962C8B-B14F-4D97-AF65-F5344CB8AC3E}">
        <p14:creationId xmlns:p14="http://schemas.microsoft.com/office/powerpoint/2010/main" val="9116107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dirty="0"/>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extLst>
      <p:ext uri="{BB962C8B-B14F-4D97-AF65-F5344CB8AC3E}">
        <p14:creationId xmlns:p14="http://schemas.microsoft.com/office/powerpoint/2010/main" val="429005622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dirty="0"/>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extLst>
      <p:ext uri="{BB962C8B-B14F-4D97-AF65-F5344CB8AC3E}">
        <p14:creationId xmlns:p14="http://schemas.microsoft.com/office/powerpoint/2010/main" val="291860981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49"/>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6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4"/>
            <a:ext cx="4011084" cy="4691063"/>
          </a:xfrm>
        </p:spPr>
        <p:txBody>
          <a:bodyPr/>
          <a:lstStyle>
            <a:lvl1pPr marL="0" indent="0">
              <a:buNone/>
              <a:defRPr sz="1400"/>
            </a:lvl1pPr>
            <a:lvl2pPr marL="457107" indent="0">
              <a:buNone/>
              <a:defRPr sz="1200"/>
            </a:lvl2pPr>
            <a:lvl3pPr marL="914218" indent="0">
              <a:buNone/>
              <a:defRPr sz="1000"/>
            </a:lvl3pPr>
            <a:lvl4pPr marL="1371328" indent="0">
              <a:buNone/>
              <a:defRPr sz="900"/>
            </a:lvl4pPr>
            <a:lvl5pPr marL="1828437" indent="0">
              <a:buNone/>
              <a:defRPr sz="900"/>
            </a:lvl5pPr>
            <a:lvl6pPr marL="2285550" indent="0">
              <a:buNone/>
              <a:defRPr sz="900"/>
            </a:lvl6pPr>
            <a:lvl7pPr marL="2742654" indent="0">
              <a:buNone/>
              <a:defRPr sz="900"/>
            </a:lvl7pPr>
            <a:lvl8pPr marL="3199760" indent="0">
              <a:buNone/>
              <a:defRPr sz="900"/>
            </a:lvl8pPr>
            <a:lvl9pPr marL="3656867"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dirty="0"/>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extLst>
      <p:ext uri="{BB962C8B-B14F-4D97-AF65-F5344CB8AC3E}">
        <p14:creationId xmlns:p14="http://schemas.microsoft.com/office/powerpoint/2010/main" val="50696825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07" indent="0">
              <a:buNone/>
              <a:defRPr sz="2800"/>
            </a:lvl2pPr>
            <a:lvl3pPr marL="914218" indent="0">
              <a:buNone/>
              <a:defRPr sz="2400"/>
            </a:lvl3pPr>
            <a:lvl4pPr marL="1371328" indent="0">
              <a:buNone/>
              <a:defRPr sz="2000"/>
            </a:lvl4pPr>
            <a:lvl5pPr marL="1828437" indent="0">
              <a:buNone/>
              <a:defRPr sz="2000"/>
            </a:lvl5pPr>
            <a:lvl6pPr marL="2285550" indent="0">
              <a:buNone/>
              <a:defRPr sz="2000"/>
            </a:lvl6pPr>
            <a:lvl7pPr marL="2742654" indent="0">
              <a:buNone/>
              <a:defRPr sz="2000"/>
            </a:lvl7pPr>
            <a:lvl8pPr marL="3199760" indent="0">
              <a:buNone/>
              <a:defRPr sz="2000"/>
            </a:lvl8pPr>
            <a:lvl9pPr marL="3656867"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717" y="5367347"/>
            <a:ext cx="7315200" cy="804863"/>
          </a:xfrm>
        </p:spPr>
        <p:txBody>
          <a:bodyPr/>
          <a:lstStyle>
            <a:lvl1pPr marL="0" indent="0">
              <a:buNone/>
              <a:defRPr sz="1400"/>
            </a:lvl1pPr>
            <a:lvl2pPr marL="457107" indent="0">
              <a:buNone/>
              <a:defRPr sz="1200"/>
            </a:lvl2pPr>
            <a:lvl3pPr marL="914218" indent="0">
              <a:buNone/>
              <a:defRPr sz="1000"/>
            </a:lvl3pPr>
            <a:lvl4pPr marL="1371328" indent="0">
              <a:buNone/>
              <a:defRPr sz="900"/>
            </a:lvl4pPr>
            <a:lvl5pPr marL="1828437" indent="0">
              <a:buNone/>
              <a:defRPr sz="900"/>
            </a:lvl5pPr>
            <a:lvl6pPr marL="2285550" indent="0">
              <a:buNone/>
              <a:defRPr sz="900"/>
            </a:lvl6pPr>
            <a:lvl7pPr marL="2742654" indent="0">
              <a:buNone/>
              <a:defRPr sz="900"/>
            </a:lvl7pPr>
            <a:lvl8pPr marL="3199760" indent="0">
              <a:buNone/>
              <a:defRPr sz="900"/>
            </a:lvl8pPr>
            <a:lvl9pPr marL="3656867"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dirty="0"/>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extLst>
      <p:ext uri="{BB962C8B-B14F-4D97-AF65-F5344CB8AC3E}">
        <p14:creationId xmlns:p14="http://schemas.microsoft.com/office/powerpoint/2010/main" val="70005758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dirty="0"/>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extLst>
      <p:ext uri="{BB962C8B-B14F-4D97-AF65-F5344CB8AC3E}">
        <p14:creationId xmlns:p14="http://schemas.microsoft.com/office/powerpoint/2010/main" val="64730356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3811" y="328616"/>
            <a:ext cx="2789767" cy="578643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38162" y="328616"/>
            <a:ext cx="8172449" cy="57864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dirty="0"/>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extLst>
      <p:ext uri="{BB962C8B-B14F-4D97-AF65-F5344CB8AC3E}">
        <p14:creationId xmlns:p14="http://schemas.microsoft.com/office/powerpoint/2010/main" val="330469126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393711" y="2252663"/>
            <a:ext cx="11597217" cy="1638300"/>
          </a:xfrm>
        </p:spPr>
        <p:txBody>
          <a:bodyPr/>
          <a:lstStyle>
            <a:lvl1pPr>
              <a:lnSpc>
                <a:spcPct val="80000"/>
              </a:lnSpc>
              <a:defRPr sz="64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450851" y="3875088"/>
            <a:ext cx="6096000" cy="468312"/>
          </a:xfrm>
        </p:spPr>
        <p:txBody>
          <a:bodyPr/>
          <a:lstStyle>
            <a:lvl1pPr>
              <a:spcBef>
                <a:spcPts val="0"/>
              </a:spcBef>
              <a:defRPr sz="12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475499" y="4325113"/>
            <a:ext cx="2535767" cy="552451"/>
          </a:xfrm>
        </p:spPr>
        <p:txBody>
          <a:bodyPr/>
          <a:lstStyle>
            <a:lvl1pPr>
              <a:defRPr sz="12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531517" y="466725"/>
            <a:ext cx="1371600" cy="105156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9610344" y="1069852"/>
            <a:ext cx="1691640" cy="460005"/>
          </a:xfrm>
          <a:prstGeom prst="rect">
            <a:avLst/>
          </a:prstGeom>
        </p:spPr>
      </p:pic>
    </p:spTree>
    <p:extLst>
      <p:ext uri="{BB962C8B-B14F-4D97-AF65-F5344CB8AC3E}">
        <p14:creationId xmlns:p14="http://schemas.microsoft.com/office/powerpoint/2010/main" val="192018325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393711" y="2252663"/>
            <a:ext cx="11597217" cy="1638300"/>
          </a:xfrm>
        </p:spPr>
        <p:txBody>
          <a:bodyPr/>
          <a:lstStyle>
            <a:lvl1pPr>
              <a:lnSpc>
                <a:spcPct val="80000"/>
              </a:lnSpc>
              <a:defRPr sz="64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450851" y="3875088"/>
            <a:ext cx="6096000" cy="468312"/>
          </a:xfrm>
        </p:spPr>
        <p:txBody>
          <a:bodyPr/>
          <a:lstStyle>
            <a:lvl1pPr>
              <a:spcBef>
                <a:spcPts val="0"/>
              </a:spcBef>
              <a:defRPr sz="12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475499" y="4325113"/>
            <a:ext cx="2535767" cy="552451"/>
          </a:xfrm>
        </p:spPr>
        <p:txBody>
          <a:bodyPr/>
          <a:lstStyle>
            <a:lvl1pPr>
              <a:defRPr sz="12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531517" y="466725"/>
            <a:ext cx="1371600" cy="105156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9610344" y="1069852"/>
            <a:ext cx="1691640" cy="460005"/>
          </a:xfrm>
          <a:prstGeom prst="rect">
            <a:avLst/>
          </a:prstGeom>
        </p:spPr>
      </p:pic>
    </p:spTree>
    <p:extLst>
      <p:ext uri="{BB962C8B-B14F-4D97-AF65-F5344CB8AC3E}">
        <p14:creationId xmlns:p14="http://schemas.microsoft.com/office/powerpoint/2010/main" val="303718038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393711" y="2252663"/>
            <a:ext cx="11597217" cy="1638300"/>
          </a:xfrm>
        </p:spPr>
        <p:txBody>
          <a:bodyPr/>
          <a:lstStyle>
            <a:lvl1pPr>
              <a:lnSpc>
                <a:spcPct val="80000"/>
              </a:lnSpc>
              <a:defRPr sz="64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450851" y="3875088"/>
            <a:ext cx="6096000" cy="468312"/>
          </a:xfrm>
        </p:spPr>
        <p:txBody>
          <a:bodyPr/>
          <a:lstStyle>
            <a:lvl1pPr>
              <a:spcBef>
                <a:spcPts val="0"/>
              </a:spcBef>
              <a:defRPr sz="12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475499" y="4325113"/>
            <a:ext cx="2535767" cy="552451"/>
          </a:xfrm>
        </p:spPr>
        <p:txBody>
          <a:bodyPr/>
          <a:lstStyle>
            <a:lvl1pPr>
              <a:defRPr sz="12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531517" y="466725"/>
            <a:ext cx="1371600" cy="105156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9610344" y="1069852"/>
            <a:ext cx="1691640" cy="460005"/>
          </a:xfrm>
          <a:prstGeom prst="rect">
            <a:avLst/>
          </a:prstGeom>
        </p:spPr>
      </p:pic>
    </p:spTree>
    <p:extLst>
      <p:ext uri="{BB962C8B-B14F-4D97-AF65-F5344CB8AC3E}">
        <p14:creationId xmlns:p14="http://schemas.microsoft.com/office/powerpoint/2010/main" val="301774788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8C4F0-AD6D-A632-B855-1917B48EE6E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B915900-D572-7344-5937-70B140907950}"/>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088D21E-774B-23C0-4D90-96F5BCA60DEF}"/>
              </a:ext>
            </a:extLst>
          </p:cNvPr>
          <p:cNvSpPr>
            <a:spLocks noGrp="1"/>
          </p:cNvSpPr>
          <p:nvPr>
            <p:ph type="dt" sz="half" idx="10"/>
          </p:nvPr>
        </p:nvSpPr>
        <p:spPr/>
        <p:txBody>
          <a:bodyPr/>
          <a:lstStyle/>
          <a:p>
            <a:fld id="{9DD2EDFB-7648-1545-A44D-3EE34884B898}" type="datetimeFigureOut">
              <a:rPr lang="en-US" smtClean="0"/>
              <a:t>9/14/2026</a:t>
            </a:fld>
            <a:endParaRPr lang="en-US" dirty="0"/>
          </a:p>
        </p:txBody>
      </p:sp>
      <p:sp>
        <p:nvSpPr>
          <p:cNvPr id="5" name="Footer Placeholder 4">
            <a:extLst>
              <a:ext uri="{FF2B5EF4-FFF2-40B4-BE49-F238E27FC236}">
                <a16:creationId xmlns:a16="http://schemas.microsoft.com/office/drawing/2014/main" id="{04E6D54F-F19A-AEE4-50D5-1490A5EFFF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8EDFC07-4526-69CA-DB8B-D03A662D4AD6}"/>
              </a:ext>
            </a:extLst>
          </p:cNvPr>
          <p:cNvSpPr>
            <a:spLocks noGrp="1"/>
          </p:cNvSpPr>
          <p:nvPr>
            <p:ph type="sldNum" sz="quarter" idx="12"/>
          </p:nvPr>
        </p:nvSpPr>
        <p:spPr/>
        <p:txBody>
          <a:bodyPr/>
          <a:lstStyle/>
          <a:p>
            <a:fld id="{3A6135DB-994F-F547-9B93-2066CAC6A214}" type="slidenum">
              <a:rPr lang="en-US" smtClean="0"/>
              <a:t>‹#›</a:t>
            </a:fld>
            <a:endParaRPr lang="en-US" dirty="0"/>
          </a:p>
        </p:txBody>
      </p:sp>
    </p:spTree>
    <p:extLst>
      <p:ext uri="{BB962C8B-B14F-4D97-AF65-F5344CB8AC3E}">
        <p14:creationId xmlns:p14="http://schemas.microsoft.com/office/powerpoint/2010/main" val="349193690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93701" y="2252663"/>
            <a:ext cx="11597217" cy="1638300"/>
          </a:xfrm>
        </p:spPr>
        <p:txBody>
          <a:bodyPr/>
          <a:lstStyle>
            <a:lvl1pPr>
              <a:lnSpc>
                <a:spcPct val="80000"/>
              </a:lnSpc>
              <a:defRPr sz="6400" baseline="0"/>
            </a:lvl1pPr>
          </a:lstStyle>
          <a:p>
            <a:r>
              <a:rPr lang="en-US"/>
              <a:t>Click to edit Master title style</a:t>
            </a:r>
          </a:p>
        </p:txBody>
      </p:sp>
      <p:sp>
        <p:nvSpPr>
          <p:cNvPr id="3075" name="Rectangle 3"/>
          <p:cNvSpPr>
            <a:spLocks noGrp="1" noChangeArrowheads="1"/>
          </p:cNvSpPr>
          <p:nvPr>
            <p:ph type="subTitle" idx="1"/>
          </p:nvPr>
        </p:nvSpPr>
        <p:spPr>
          <a:xfrm>
            <a:off x="450851" y="3875088"/>
            <a:ext cx="6096000" cy="468312"/>
          </a:xfrm>
        </p:spPr>
        <p:txBody>
          <a:bodyPr/>
          <a:lstStyle>
            <a:lvl1pPr>
              <a:spcBef>
                <a:spcPts val="0"/>
              </a:spcBef>
              <a:defRPr sz="12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475489" y="4325112"/>
            <a:ext cx="2535767" cy="552450"/>
          </a:xfrm>
        </p:spPr>
        <p:txBody>
          <a:bodyPr/>
          <a:lstStyle>
            <a:lvl1pPr>
              <a:defRPr sz="1200">
                <a:solidFill>
                  <a:schemeClr val="tx2"/>
                </a:solidFill>
              </a:defRPr>
            </a:lvl1pPr>
          </a:lstStyle>
          <a:p>
            <a:pPr lvl="0"/>
            <a:fld id="{4C901293-34E9-4F76-8219-85CDC3C85D63}" type="datetime4">
              <a:rPr lang="en-US" smtClean="0"/>
              <a:pPr lvl="0"/>
              <a:t>July 8, 2010</a:t>
            </a:fld>
            <a:endParaRPr lang="en-US"/>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1517" y="466725"/>
            <a:ext cx="1832784" cy="1051560"/>
          </a:xfrm>
          <a:prstGeom prst="rect">
            <a:avLst/>
          </a:prstGeom>
        </p:spPr>
      </p:pic>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857" y="1069849"/>
            <a:ext cx="2256215" cy="460005"/>
          </a:xfrm>
          <a:prstGeom prst="rect">
            <a:avLst/>
          </a:prstGeom>
        </p:spPr>
      </p:pic>
    </p:spTree>
    <p:extLst>
      <p:ext uri="{BB962C8B-B14F-4D97-AF65-F5344CB8AC3E}">
        <p14:creationId xmlns:p14="http://schemas.microsoft.com/office/powerpoint/2010/main" val="2476493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dirty="0"/>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extLst>
      <p:ext uri="{BB962C8B-B14F-4D97-AF65-F5344CB8AC3E}">
        <p14:creationId xmlns:p14="http://schemas.microsoft.com/office/powerpoint/2010/main" val="211016266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720" y="320040"/>
            <a:ext cx="11155680" cy="841248"/>
          </a:xfrm>
        </p:spPr>
        <p:txBody>
          <a:bodyPr/>
          <a:lstStyle>
            <a:lvl1pPr algn="l">
              <a:defRPr sz="2600" b="1" cap="all">
                <a:solidFill>
                  <a:schemeClr val="bg1"/>
                </a:solidFill>
              </a:defRPr>
            </a:lvl1pPr>
          </a:lstStyle>
          <a:p>
            <a:r>
              <a:rPr lang="en-US"/>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dirty="0"/>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dirty="0"/>
          </a:p>
        </p:txBody>
      </p:sp>
      <p:sp>
        <p:nvSpPr>
          <p:cNvPr id="6" name="Content Placeholder 2"/>
          <p:cNvSpPr>
            <a:spLocks noGrp="1"/>
          </p:cNvSpPr>
          <p:nvPr>
            <p:ph idx="1"/>
          </p:nvPr>
        </p:nvSpPr>
        <p:spPr>
          <a:xfrm>
            <a:off x="472018" y="1739900"/>
            <a:ext cx="11118849" cy="4375150"/>
          </a:xfrm>
        </p:spPr>
        <p:txBody>
          <a:bodyPr/>
          <a:lstStyle>
            <a:lvl1pPr marL="457200" indent="-457200">
              <a:spcBef>
                <a:spcPts val="528"/>
              </a:spcBef>
              <a:buFont typeface="+mj-lt"/>
              <a:buAutoNum type="arabicPeriod"/>
              <a:defRPr sz="2200" b="1" cap="all" baseline="0">
                <a:solidFill>
                  <a:schemeClr val="bg1"/>
                </a:solidFill>
              </a:defRPr>
            </a:lvl1pPr>
            <a:lvl2pPr marL="740664" indent="-283464">
              <a:spcBef>
                <a:spcPts val="528"/>
              </a:spcBef>
              <a:buSzPct val="100000"/>
              <a:buFont typeface="Verdana" pitchFamily="34" charset="0"/>
              <a:buChar char="–"/>
              <a:defRPr sz="2200" baseline="0">
                <a:solidFill>
                  <a:schemeClr val="bg1"/>
                </a:solidFill>
              </a:defRPr>
            </a:lvl2pPr>
            <a:lvl3pPr marL="1143000">
              <a:spcBef>
                <a:spcPts val="528"/>
              </a:spcBef>
              <a:buFont typeface="Arial" pitchFamily="34" charset="0"/>
              <a:buChar char="•"/>
              <a:defRPr sz="2200" baseline="0">
                <a:solidFill>
                  <a:schemeClr val="bg1"/>
                </a:solidFill>
              </a:defRPr>
            </a:lvl3pPr>
            <a:lvl4pPr>
              <a:spcBef>
                <a:spcPts val="528"/>
              </a:spcBef>
              <a:defRPr sz="2200" baseline="0">
                <a:solidFill>
                  <a:schemeClr val="bg1"/>
                </a:solidFill>
              </a:defRPr>
            </a:lvl4pPr>
            <a:lvl5pPr>
              <a:spcBef>
                <a:spcPts val="528"/>
              </a:spcBef>
              <a:defRPr sz="2200" baseline="0">
                <a:solidFill>
                  <a:schemeClr val="bg1"/>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351323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0144" y="374904"/>
            <a:ext cx="11643360" cy="1636776"/>
          </a:xfrm>
        </p:spPr>
        <p:txBody>
          <a:bodyPr/>
          <a:lstStyle>
            <a:lvl1pPr algn="l">
              <a:lnSpc>
                <a:spcPct val="80000"/>
              </a:lnSpc>
              <a:defRPr sz="6400" b="1" cap="all">
                <a:solidFill>
                  <a:schemeClr val="bg1"/>
                </a:solidFill>
              </a:defRPr>
            </a:lvl1pPr>
          </a:lstStyle>
          <a:p>
            <a:r>
              <a:rPr lang="en-US"/>
              <a:t>Click to edit Master title style</a:t>
            </a:r>
          </a:p>
        </p:txBody>
      </p:sp>
    </p:spTree>
    <p:extLst>
      <p:ext uri="{BB962C8B-B14F-4D97-AF65-F5344CB8AC3E}">
        <p14:creationId xmlns:p14="http://schemas.microsoft.com/office/powerpoint/2010/main" val="327776816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0144" y="2756155"/>
            <a:ext cx="11643360" cy="949071"/>
          </a:xfrm>
        </p:spPr>
        <p:txBody>
          <a:bodyPr/>
          <a:lstStyle>
            <a:lvl1pPr algn="l">
              <a:lnSpc>
                <a:spcPct val="80000"/>
              </a:lnSpc>
              <a:defRPr sz="6400" b="1" cap="all">
                <a:solidFill>
                  <a:schemeClr val="bg1"/>
                </a:solidFill>
              </a:defRPr>
            </a:lvl1pPr>
          </a:lstStyle>
          <a:p>
            <a:r>
              <a:rPr lang="en-US"/>
              <a:t>THANK YOU</a:t>
            </a:r>
          </a:p>
        </p:txBody>
      </p:sp>
      <p:sp>
        <p:nvSpPr>
          <p:cNvPr id="5" name="Text Placeholder 4"/>
          <p:cNvSpPr>
            <a:spLocks noGrp="1"/>
          </p:cNvSpPr>
          <p:nvPr>
            <p:ph type="body" sz="quarter" idx="10" hasCustomPrompt="1"/>
          </p:nvPr>
        </p:nvSpPr>
        <p:spPr>
          <a:xfrm>
            <a:off x="368300" y="4467225"/>
            <a:ext cx="9398000" cy="1924050"/>
          </a:xfrm>
        </p:spPr>
        <p:txBody>
          <a:bodyPr/>
          <a:lstStyle>
            <a:lvl1pPr>
              <a:spcBef>
                <a:spcPts val="20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9750" y="466344"/>
            <a:ext cx="1834783" cy="1051560"/>
          </a:xfrm>
          <a:prstGeom prst="rect">
            <a:avLst/>
          </a:prstGeom>
        </p:spPr>
      </p:pic>
    </p:spTree>
    <p:extLst>
      <p:ext uri="{BB962C8B-B14F-4D97-AF65-F5344CB8AC3E}">
        <p14:creationId xmlns:p14="http://schemas.microsoft.com/office/powerpoint/2010/main" val="350602406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2018" y="1739900"/>
            <a:ext cx="5456767" cy="4375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31984" y="1739900"/>
            <a:ext cx="5458883" cy="4375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dirty="0"/>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extLst>
      <p:ext uri="{BB962C8B-B14F-4D97-AF65-F5344CB8AC3E}">
        <p14:creationId xmlns:p14="http://schemas.microsoft.com/office/powerpoint/2010/main" val="278434844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dirty="0"/>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extLst>
      <p:ext uri="{BB962C8B-B14F-4D97-AF65-F5344CB8AC3E}">
        <p14:creationId xmlns:p14="http://schemas.microsoft.com/office/powerpoint/2010/main" val="325880683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dirty="0"/>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extLst>
      <p:ext uri="{BB962C8B-B14F-4D97-AF65-F5344CB8AC3E}">
        <p14:creationId xmlns:p14="http://schemas.microsoft.com/office/powerpoint/2010/main" val="50803132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3850F7E-AAFA-4D15-724D-9325D4D24A5C}"/>
              </a:ext>
            </a:extLst>
          </p:cNvPr>
          <p:cNvSpPr txBox="1"/>
          <p:nvPr userDrawn="1"/>
        </p:nvSpPr>
        <p:spPr>
          <a:xfrm>
            <a:off x="411490" y="6350228"/>
            <a:ext cx="2601737" cy="215444"/>
          </a:xfrm>
          <a:prstGeom prst="rect">
            <a:avLst/>
          </a:prstGeom>
          <a:noFill/>
        </p:spPr>
        <p:txBody>
          <a:bodyPr wrap="square" rtlCol="0">
            <a:spAutoFit/>
          </a:bodyPr>
          <a:lstStyle/>
          <a:p>
            <a:r>
              <a:rPr lang="en-US" sz="800" dirty="0">
                <a:solidFill>
                  <a:schemeClr val="tx1"/>
                </a:solidFill>
                <a:latin typeface="Verdana" panose="020B0604030504040204" pitchFamily="34" charset="0"/>
                <a:ea typeface="Verdana" panose="020B0604030504040204" pitchFamily="34" charset="0"/>
              </a:rPr>
              <a:t>© 2026 YMCA of the USA</a:t>
            </a:r>
          </a:p>
        </p:txBody>
      </p:sp>
      <p:sp>
        <p:nvSpPr>
          <p:cNvPr id="5" name="Slide Number Placeholder 2">
            <a:extLst>
              <a:ext uri="{FF2B5EF4-FFF2-40B4-BE49-F238E27FC236}">
                <a16:creationId xmlns:a16="http://schemas.microsoft.com/office/drawing/2014/main" id="{8216DD55-A2DF-C1C8-2167-AABD6BD1C688}"/>
              </a:ext>
            </a:extLst>
          </p:cNvPr>
          <p:cNvSpPr>
            <a:spLocks noGrp="1"/>
          </p:cNvSpPr>
          <p:nvPr>
            <p:ph type="sldNum" sz="quarter" idx="10"/>
          </p:nvPr>
        </p:nvSpPr>
        <p:spPr>
          <a:xfrm>
            <a:off x="11234410" y="6348184"/>
            <a:ext cx="546100" cy="217488"/>
          </a:xfrm>
        </p:spPr>
        <p:txBody>
          <a:bodyPr/>
          <a:lstStyle>
            <a:lvl1pPr>
              <a:defRPr smtClean="0"/>
            </a:lvl1pPr>
          </a:lstStyle>
          <a:p>
            <a:pPr>
              <a:defRPr/>
            </a:pPr>
            <a:r>
              <a:rPr lang="en-US" dirty="0"/>
              <a:t>1</a:t>
            </a:r>
          </a:p>
        </p:txBody>
      </p:sp>
    </p:spTree>
    <p:extLst>
      <p:ext uri="{BB962C8B-B14F-4D97-AF65-F5344CB8AC3E}">
        <p14:creationId xmlns:p14="http://schemas.microsoft.com/office/powerpoint/2010/main" val="269549016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dirty="0"/>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extLst>
      <p:ext uri="{BB962C8B-B14F-4D97-AF65-F5344CB8AC3E}">
        <p14:creationId xmlns:p14="http://schemas.microsoft.com/office/powerpoint/2010/main" val="217798740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dirty="0"/>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extLst>
      <p:ext uri="{BB962C8B-B14F-4D97-AF65-F5344CB8AC3E}">
        <p14:creationId xmlns:p14="http://schemas.microsoft.com/office/powerpoint/2010/main" val="132741696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dirty="0"/>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extLst>
      <p:ext uri="{BB962C8B-B14F-4D97-AF65-F5344CB8AC3E}">
        <p14:creationId xmlns:p14="http://schemas.microsoft.com/office/powerpoint/2010/main" val="422307742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3801" y="328614"/>
            <a:ext cx="2789767" cy="578643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38152" y="328614"/>
            <a:ext cx="8172449" cy="57864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dirty="0"/>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extLst>
      <p:ext uri="{BB962C8B-B14F-4D97-AF65-F5344CB8AC3E}">
        <p14:creationId xmlns:p14="http://schemas.microsoft.com/office/powerpoint/2010/main" val="332605218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93701" y="2252663"/>
            <a:ext cx="11597217" cy="1638300"/>
          </a:xfrm>
        </p:spPr>
        <p:txBody>
          <a:bodyPr/>
          <a:lstStyle>
            <a:lvl1pPr>
              <a:lnSpc>
                <a:spcPct val="80000"/>
              </a:lnSpc>
              <a:defRPr sz="6400" baseline="0"/>
            </a:lvl1pPr>
          </a:lstStyle>
          <a:p>
            <a:r>
              <a:rPr lang="en-US"/>
              <a:t>Click to edit Master title style</a:t>
            </a:r>
          </a:p>
        </p:txBody>
      </p:sp>
      <p:sp>
        <p:nvSpPr>
          <p:cNvPr id="3075" name="Rectangle 3"/>
          <p:cNvSpPr>
            <a:spLocks noGrp="1" noChangeArrowheads="1"/>
          </p:cNvSpPr>
          <p:nvPr>
            <p:ph type="subTitle" idx="1"/>
          </p:nvPr>
        </p:nvSpPr>
        <p:spPr>
          <a:xfrm>
            <a:off x="450851" y="3875088"/>
            <a:ext cx="6096000" cy="468312"/>
          </a:xfrm>
        </p:spPr>
        <p:txBody>
          <a:bodyPr/>
          <a:lstStyle>
            <a:lvl1pPr>
              <a:spcBef>
                <a:spcPts val="0"/>
              </a:spcBef>
              <a:defRPr sz="12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475489" y="4325112"/>
            <a:ext cx="2535767" cy="552450"/>
          </a:xfrm>
        </p:spPr>
        <p:txBody>
          <a:bodyPr/>
          <a:lstStyle>
            <a:lvl1pPr>
              <a:defRPr sz="1200">
                <a:solidFill>
                  <a:schemeClr val="tx2"/>
                </a:solidFill>
              </a:defRPr>
            </a:lvl1pPr>
          </a:lstStyle>
          <a:p>
            <a:pPr lvl="0"/>
            <a:fld id="{4C901293-34E9-4F76-8219-85CDC3C85D63}" type="datetime4">
              <a:rPr lang="en-US" smtClean="0"/>
              <a:pPr lvl="0"/>
              <a:t>July 8, 2010</a:t>
            </a:fld>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1517" y="466725"/>
            <a:ext cx="1832784" cy="1051560"/>
          </a:xfrm>
          <a:prstGeom prst="rect">
            <a:avLst/>
          </a:prstGeom>
        </p:spPr>
      </p:pic>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857" y="1069849"/>
            <a:ext cx="2256215" cy="460005"/>
          </a:xfrm>
          <a:prstGeom prst="rect">
            <a:avLst/>
          </a:prstGeom>
        </p:spPr>
      </p:pic>
    </p:spTree>
    <p:extLst>
      <p:ext uri="{BB962C8B-B14F-4D97-AF65-F5344CB8AC3E}">
        <p14:creationId xmlns:p14="http://schemas.microsoft.com/office/powerpoint/2010/main" val="250455011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93701" y="2252663"/>
            <a:ext cx="11597217" cy="1638300"/>
          </a:xfrm>
        </p:spPr>
        <p:txBody>
          <a:bodyPr/>
          <a:lstStyle>
            <a:lvl1pPr>
              <a:lnSpc>
                <a:spcPct val="80000"/>
              </a:lnSpc>
              <a:defRPr sz="6400" baseline="0"/>
            </a:lvl1pPr>
          </a:lstStyle>
          <a:p>
            <a:r>
              <a:rPr lang="en-US"/>
              <a:t>Click to edit Master title style</a:t>
            </a:r>
          </a:p>
        </p:txBody>
      </p:sp>
      <p:sp>
        <p:nvSpPr>
          <p:cNvPr id="3075" name="Rectangle 3"/>
          <p:cNvSpPr>
            <a:spLocks noGrp="1" noChangeArrowheads="1"/>
          </p:cNvSpPr>
          <p:nvPr>
            <p:ph type="subTitle" idx="1"/>
          </p:nvPr>
        </p:nvSpPr>
        <p:spPr>
          <a:xfrm>
            <a:off x="450851" y="3875088"/>
            <a:ext cx="6096000" cy="468312"/>
          </a:xfrm>
        </p:spPr>
        <p:txBody>
          <a:bodyPr/>
          <a:lstStyle>
            <a:lvl1pPr>
              <a:spcBef>
                <a:spcPts val="0"/>
              </a:spcBef>
              <a:defRPr sz="12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475489" y="4325112"/>
            <a:ext cx="2535767" cy="552450"/>
          </a:xfrm>
        </p:spPr>
        <p:txBody>
          <a:bodyPr/>
          <a:lstStyle>
            <a:lvl1pPr>
              <a:defRPr sz="1200">
                <a:solidFill>
                  <a:schemeClr val="tx2"/>
                </a:solidFill>
              </a:defRPr>
            </a:lvl1pPr>
          </a:lstStyle>
          <a:p>
            <a:pPr lvl="0"/>
            <a:fld id="{4C901293-34E9-4F76-8219-85CDC3C85D63}" type="datetime4">
              <a:rPr lang="en-US" smtClean="0"/>
              <a:pPr lvl="0"/>
              <a:t>July 8, 2010</a:t>
            </a:fld>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1517" y="466725"/>
            <a:ext cx="1832784" cy="1051560"/>
          </a:xfrm>
          <a:prstGeom prst="rect">
            <a:avLst/>
          </a:prstGeom>
        </p:spPr>
      </p:pic>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857" y="1069849"/>
            <a:ext cx="2256215" cy="460005"/>
          </a:xfrm>
          <a:prstGeom prst="rect">
            <a:avLst/>
          </a:prstGeom>
        </p:spPr>
      </p:pic>
    </p:spTree>
    <p:extLst>
      <p:ext uri="{BB962C8B-B14F-4D97-AF65-F5344CB8AC3E}">
        <p14:creationId xmlns:p14="http://schemas.microsoft.com/office/powerpoint/2010/main" val="117204110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93701" y="2252663"/>
            <a:ext cx="11597217" cy="1638300"/>
          </a:xfrm>
        </p:spPr>
        <p:txBody>
          <a:bodyPr/>
          <a:lstStyle>
            <a:lvl1pPr>
              <a:lnSpc>
                <a:spcPct val="80000"/>
              </a:lnSpc>
              <a:defRPr sz="6400" baseline="0"/>
            </a:lvl1pPr>
          </a:lstStyle>
          <a:p>
            <a:r>
              <a:rPr lang="en-US"/>
              <a:t>Click to edit Master title style</a:t>
            </a:r>
          </a:p>
        </p:txBody>
      </p:sp>
      <p:sp>
        <p:nvSpPr>
          <p:cNvPr id="3075" name="Rectangle 3"/>
          <p:cNvSpPr>
            <a:spLocks noGrp="1" noChangeArrowheads="1"/>
          </p:cNvSpPr>
          <p:nvPr>
            <p:ph type="subTitle" idx="1"/>
          </p:nvPr>
        </p:nvSpPr>
        <p:spPr>
          <a:xfrm>
            <a:off x="450851" y="3875088"/>
            <a:ext cx="6096000" cy="468312"/>
          </a:xfrm>
        </p:spPr>
        <p:txBody>
          <a:bodyPr/>
          <a:lstStyle>
            <a:lvl1pPr>
              <a:spcBef>
                <a:spcPts val="0"/>
              </a:spcBef>
              <a:defRPr sz="12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475489" y="4325112"/>
            <a:ext cx="2535767" cy="552450"/>
          </a:xfrm>
        </p:spPr>
        <p:txBody>
          <a:bodyPr/>
          <a:lstStyle>
            <a:lvl1pPr>
              <a:defRPr sz="1200">
                <a:solidFill>
                  <a:schemeClr val="tx2"/>
                </a:solidFill>
              </a:defRPr>
            </a:lvl1pPr>
          </a:lstStyle>
          <a:p>
            <a:pPr lvl="0"/>
            <a:fld id="{4C901293-34E9-4F76-8219-85CDC3C85D63}" type="datetime4">
              <a:rPr lang="en-US" smtClean="0"/>
              <a:pPr lvl="0"/>
              <a:t>July 8, 2010</a:t>
            </a:fld>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1517" y="466725"/>
            <a:ext cx="1832784" cy="1051560"/>
          </a:xfrm>
          <a:prstGeom prst="rect">
            <a:avLst/>
          </a:prstGeom>
        </p:spPr>
      </p:pic>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53857" y="1069849"/>
            <a:ext cx="2256215" cy="460005"/>
          </a:xfrm>
          <a:prstGeom prst="rect">
            <a:avLst/>
          </a:prstGeom>
        </p:spPr>
      </p:pic>
    </p:spTree>
    <p:extLst>
      <p:ext uri="{BB962C8B-B14F-4D97-AF65-F5344CB8AC3E}">
        <p14:creationId xmlns:p14="http://schemas.microsoft.com/office/powerpoint/2010/main" val="87823447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userDrawn="1">
  <p:cSld name="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3833214-3598-B16F-2A88-1755D073E586}"/>
              </a:ext>
            </a:extLst>
          </p:cNvPr>
          <p:cNvSpPr txBox="1"/>
          <p:nvPr userDrawn="1"/>
        </p:nvSpPr>
        <p:spPr>
          <a:xfrm>
            <a:off x="411490" y="6350228"/>
            <a:ext cx="2601737" cy="215444"/>
          </a:xfrm>
          <a:prstGeom prst="rect">
            <a:avLst/>
          </a:prstGeom>
          <a:noFill/>
        </p:spPr>
        <p:txBody>
          <a:bodyPr wrap="square" rtlCol="0">
            <a:spAutoFit/>
          </a:bodyPr>
          <a:lstStyle/>
          <a:p>
            <a:r>
              <a:rPr lang="en-US" sz="800" dirty="0">
                <a:solidFill>
                  <a:schemeClr val="tx1"/>
                </a:solidFill>
                <a:latin typeface="Verdana" panose="020B0604030504040204" pitchFamily="34" charset="0"/>
                <a:ea typeface="Verdana" panose="020B0604030504040204" pitchFamily="34" charset="0"/>
              </a:rPr>
              <a:t>© 2026 YMCA of the USA</a:t>
            </a:r>
          </a:p>
        </p:txBody>
      </p:sp>
    </p:spTree>
    <p:extLst>
      <p:ext uri="{BB962C8B-B14F-4D97-AF65-F5344CB8AC3E}">
        <p14:creationId xmlns:p14="http://schemas.microsoft.com/office/powerpoint/2010/main" val="306245430"/>
      </p:ext>
    </p:extLst>
  </p:cSld>
  <p:clrMapOvr>
    <a:masterClrMapping/>
  </p:clrMapOvr>
  <p:transition spd="med"/>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5" Type="http://schemas.openxmlformats.org/officeDocument/2006/relationships/slideLayout" Target="../slideLayouts/slideLayout37.xml"/><Relationship Id="rId4" Type="http://schemas.openxmlformats.org/officeDocument/2006/relationships/slideLayout" Target="../slideLayouts/slideLayout36.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4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5" Type="http://schemas.openxmlformats.org/officeDocument/2006/relationships/slideLayout" Target="../slideLayouts/slideLayout45.xml"/><Relationship Id="rId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theme" Target="../theme/theme4.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18" Type="http://schemas.openxmlformats.org/officeDocument/2006/relationships/theme" Target="../theme/theme5.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17" Type="http://schemas.openxmlformats.org/officeDocument/2006/relationships/slideLayout" Target="../slideLayouts/slideLayout81.xml"/><Relationship Id="rId2" Type="http://schemas.openxmlformats.org/officeDocument/2006/relationships/slideLayout" Target="../slideLayouts/slideLayout66.xml"/><Relationship Id="rId16" Type="http://schemas.openxmlformats.org/officeDocument/2006/relationships/slideLayout" Target="../slideLayouts/slideLayout80.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5" Type="http://schemas.openxmlformats.org/officeDocument/2006/relationships/slideLayout" Target="../slideLayouts/slideLayout7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itle Placeholder">
            <a:extLst>
              <a:ext uri="{FF2B5EF4-FFF2-40B4-BE49-F238E27FC236}">
                <a16:creationId xmlns:a16="http://schemas.microsoft.com/office/drawing/2014/main" id="{7157005C-5360-80B6-ADC8-B59739A5DB2A}"/>
              </a:ext>
            </a:extLst>
          </p:cNvPr>
          <p:cNvSpPr>
            <a:spLocks noGrp="1" noChangeArrowheads="1"/>
          </p:cNvSpPr>
          <p:nvPr>
            <p:ph type="title"/>
          </p:nvPr>
        </p:nvSpPr>
        <p:spPr bwMode="auto">
          <a:xfrm>
            <a:off x="619594" y="547577"/>
            <a:ext cx="10962807" cy="8128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a:t>
            </a:r>
          </a:p>
        </p:txBody>
      </p:sp>
      <p:pic>
        <p:nvPicPr>
          <p:cNvPr id="2" name="Graphic 1">
            <a:extLst>
              <a:ext uri="{FF2B5EF4-FFF2-40B4-BE49-F238E27FC236}">
                <a16:creationId xmlns:a16="http://schemas.microsoft.com/office/drawing/2014/main" id="{C990EB7D-DA2B-2D76-9F8A-2D391DDD6890}"/>
              </a:ext>
            </a:extLst>
          </p:cNvPr>
          <p:cNvPicPr>
            <a:picLocks noChangeAspect="1"/>
          </p:cNvPicPr>
          <p:nvPr userDrawn="1"/>
        </p:nvPicPr>
        <p:blipFill>
          <a:blip>
            <a:extLst>
              <a:ext uri="{96DAC541-7B7A-43D3-8B79-37D633B846F1}">
                <asvg:svgBlip xmlns:asvg="http://schemas.microsoft.com/office/drawing/2016/SVG/main" r:embed="rId34"/>
              </a:ext>
            </a:extLst>
          </a:blip>
          <a:stretch>
            <a:fillRect/>
          </a:stretch>
        </p:blipFill>
        <p:spPr>
          <a:xfrm>
            <a:off x="606890" y="6399777"/>
            <a:ext cx="1712257" cy="316992"/>
          </a:xfrm>
          <a:prstGeom prst="rect">
            <a:avLst/>
          </a:prstGeom>
        </p:spPr>
      </p:pic>
      <p:sp>
        <p:nvSpPr>
          <p:cNvPr id="3" name="Slide Number Placeholder 3">
            <a:extLst>
              <a:ext uri="{FF2B5EF4-FFF2-40B4-BE49-F238E27FC236}">
                <a16:creationId xmlns:a16="http://schemas.microsoft.com/office/drawing/2014/main" id="{2549335C-C717-BFEB-28AC-A873A8F7D0C8}"/>
              </a:ext>
            </a:extLst>
          </p:cNvPr>
          <p:cNvSpPr txBox="1">
            <a:spLocks/>
          </p:cNvSpPr>
          <p:nvPr userDrawn="1"/>
        </p:nvSpPr>
        <p:spPr>
          <a:xfrm>
            <a:off x="11241024" y="6449568"/>
            <a:ext cx="487680" cy="268224"/>
          </a:xfrm>
          <a:prstGeom prst="rect">
            <a:avLst/>
          </a:prstGeom>
        </p:spPr>
        <p:txBody>
          <a:bodyPr anchor="b" anchorCtr="0"/>
          <a:lstStyle>
            <a:defPPr>
              <a:defRPr lang="en-US"/>
            </a:defPPr>
            <a:lvl1pPr algn="r" rtl="0" fontAlgn="base">
              <a:spcBef>
                <a:spcPct val="0"/>
              </a:spcBef>
              <a:spcAft>
                <a:spcPct val="0"/>
              </a:spcAft>
              <a:defRPr sz="700" kern="1200">
                <a:solidFill>
                  <a:schemeClr val="tx1"/>
                </a:solidFill>
                <a:latin typeface="GT Walsheim Light" panose="02000503030000020003" pitchFamily="50" charset="0"/>
                <a:ea typeface="+mn-ea"/>
                <a:cs typeface="+mn-cs"/>
              </a:defRPr>
            </a:lvl1pPr>
            <a:lvl2pPr marL="457200" algn="l" rtl="0" fontAlgn="base">
              <a:spcBef>
                <a:spcPct val="0"/>
              </a:spcBef>
              <a:spcAft>
                <a:spcPct val="0"/>
              </a:spcAft>
              <a:defRPr sz="2800" kern="1200">
                <a:solidFill>
                  <a:schemeClr val="tx1"/>
                </a:solidFill>
                <a:latin typeface="Arial" charset="0"/>
                <a:ea typeface="+mn-ea"/>
                <a:cs typeface="+mn-cs"/>
              </a:defRPr>
            </a:lvl2pPr>
            <a:lvl3pPr marL="914400" algn="l" rtl="0" fontAlgn="base">
              <a:spcBef>
                <a:spcPct val="0"/>
              </a:spcBef>
              <a:spcAft>
                <a:spcPct val="0"/>
              </a:spcAft>
              <a:defRPr sz="2800" kern="1200">
                <a:solidFill>
                  <a:schemeClr val="tx1"/>
                </a:solidFill>
                <a:latin typeface="Arial" charset="0"/>
                <a:ea typeface="+mn-ea"/>
                <a:cs typeface="+mn-cs"/>
              </a:defRPr>
            </a:lvl3pPr>
            <a:lvl4pPr marL="1371600" algn="l" rtl="0" fontAlgn="base">
              <a:spcBef>
                <a:spcPct val="0"/>
              </a:spcBef>
              <a:spcAft>
                <a:spcPct val="0"/>
              </a:spcAft>
              <a:defRPr sz="2800" kern="1200">
                <a:solidFill>
                  <a:schemeClr val="tx1"/>
                </a:solidFill>
                <a:latin typeface="Arial" charset="0"/>
                <a:ea typeface="+mn-ea"/>
                <a:cs typeface="+mn-cs"/>
              </a:defRPr>
            </a:lvl4pPr>
            <a:lvl5pPr marL="1828800" algn="l" rtl="0" fontAlgn="base">
              <a:spcBef>
                <a:spcPct val="0"/>
              </a:spcBef>
              <a:spcAft>
                <a:spcPct val="0"/>
              </a:spcAft>
              <a:defRPr sz="2800" kern="1200">
                <a:solidFill>
                  <a:schemeClr val="tx1"/>
                </a:solidFill>
                <a:latin typeface="Arial" charset="0"/>
                <a:ea typeface="+mn-ea"/>
                <a:cs typeface="+mn-cs"/>
              </a:defRPr>
            </a:lvl5pPr>
            <a:lvl6pPr marL="2286000" algn="l" defTabSz="914400" rtl="0" eaLnBrk="1" latinLnBrk="0" hangingPunct="1">
              <a:defRPr sz="2800" kern="1200">
                <a:solidFill>
                  <a:schemeClr val="tx1"/>
                </a:solidFill>
                <a:latin typeface="Arial" charset="0"/>
                <a:ea typeface="+mn-ea"/>
                <a:cs typeface="+mn-cs"/>
              </a:defRPr>
            </a:lvl6pPr>
            <a:lvl7pPr marL="2743200" algn="l" defTabSz="914400" rtl="0" eaLnBrk="1" latinLnBrk="0" hangingPunct="1">
              <a:defRPr sz="2800" kern="1200">
                <a:solidFill>
                  <a:schemeClr val="tx1"/>
                </a:solidFill>
                <a:latin typeface="Arial" charset="0"/>
                <a:ea typeface="+mn-ea"/>
                <a:cs typeface="+mn-cs"/>
              </a:defRPr>
            </a:lvl7pPr>
            <a:lvl8pPr marL="3200400" algn="l" defTabSz="914400" rtl="0" eaLnBrk="1" latinLnBrk="0" hangingPunct="1">
              <a:defRPr sz="2800" kern="1200">
                <a:solidFill>
                  <a:schemeClr val="tx1"/>
                </a:solidFill>
                <a:latin typeface="Arial" charset="0"/>
                <a:ea typeface="+mn-ea"/>
                <a:cs typeface="+mn-cs"/>
              </a:defRPr>
            </a:lvl8pPr>
            <a:lvl9pPr marL="3657600" algn="l" defTabSz="914400" rtl="0" eaLnBrk="1" latinLnBrk="0" hangingPunct="1">
              <a:defRPr sz="2800" kern="1200">
                <a:solidFill>
                  <a:schemeClr val="tx1"/>
                </a:solidFill>
                <a:latin typeface="Arial" charset="0"/>
                <a:ea typeface="+mn-ea"/>
                <a:cs typeface="+mn-cs"/>
              </a:defRPr>
            </a:lvl9pPr>
          </a:lstStyle>
          <a:p>
            <a:fld id="{0E0C512C-2A69-4D15-9349-877CDA6B8ABD}" type="slidenum">
              <a:rPr lang="en-GB" sz="933" b="0" smtClean="0">
                <a:solidFill>
                  <a:schemeClr val="tx1"/>
                </a:solidFill>
                <a:latin typeface="+mn-lt"/>
              </a:rPr>
              <a:pPr/>
              <a:t>‹#›</a:t>
            </a:fld>
            <a:endParaRPr lang="en-GB" sz="933" b="0" dirty="0">
              <a:solidFill>
                <a:schemeClr val="tx1"/>
              </a:solidFill>
              <a:latin typeface="+mn-lt"/>
            </a:endParaRPr>
          </a:p>
        </p:txBody>
      </p:sp>
      <p:sp>
        <p:nvSpPr>
          <p:cNvPr id="4" name="Copyright_GT">
            <a:extLst>
              <a:ext uri="{FF2B5EF4-FFF2-40B4-BE49-F238E27FC236}">
                <a16:creationId xmlns:a16="http://schemas.microsoft.com/office/drawing/2014/main" id="{1684EA90-BB94-D873-0BC0-1F308435C09C}"/>
              </a:ext>
            </a:extLst>
          </p:cNvPr>
          <p:cNvSpPr txBox="1">
            <a:spLocks noChangeArrowheads="1"/>
          </p:cNvSpPr>
          <p:nvPr userDrawn="1"/>
        </p:nvSpPr>
        <p:spPr bwMode="auto">
          <a:xfrm>
            <a:off x="6022754" y="6534689"/>
            <a:ext cx="5218271" cy="273729"/>
          </a:xfrm>
          <a:prstGeom prst="rect">
            <a:avLst/>
          </a:prstGeom>
          <a:noFill/>
          <a:ln w="9525">
            <a:noFill/>
            <a:miter lim="800000"/>
            <a:headEnd/>
            <a:tailEnd/>
          </a:ln>
          <a:effectLst/>
        </p:spPr>
        <p:txBody>
          <a:bodyPr wrap="square" lIns="0" tIns="0" rIns="0" bIns="0" anchor="ctr">
            <a:spAutoFit/>
          </a:bodyPr>
          <a:lstStyle/>
          <a:p>
            <a:pPr algn="r" rtl="0"/>
            <a:r>
              <a:rPr lang="en-US" sz="667" b="0" i="0" u="none" strike="noStrike" baseline="0" dirty="0">
                <a:solidFill>
                  <a:schemeClr val="tx1"/>
                </a:solidFill>
                <a:latin typeface="+mn-lt"/>
                <a:cs typeface="Arial" panose="020B0604020202020204" pitchFamily="34" charset="0"/>
              </a:rPr>
              <a:t>© 2024 Grant Thornton Advisors LLC  |  All rights reserved  | U.S. member firm of Grant Thornton International Ltd</a:t>
            </a:r>
          </a:p>
          <a:p>
            <a:pPr algn="r" rtl="0"/>
            <a:endParaRPr lang="en-US" sz="667" b="0" i="0" u="none" strike="noStrike" baseline="0" dirty="0">
              <a:solidFill>
                <a:schemeClr val="tx1"/>
              </a:solidFill>
              <a:latin typeface="+mn-lt"/>
              <a:cs typeface="Arial" panose="020B0604020202020204" pitchFamily="34" charset="0"/>
            </a:endParaRPr>
          </a:p>
          <a:p>
            <a:pPr algn="r" rtl="0"/>
            <a:endParaRPr lang="en-US" sz="667" b="0" i="0" u="none" strike="noStrike" kern="1200" baseline="30000" dirty="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266492379"/>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85" r:id="rId4"/>
    <p:sldLayoutId id="2147483786" r:id="rId5"/>
    <p:sldLayoutId id="2147483878" r:id="rId6"/>
    <p:sldLayoutId id="2147483877" r:id="rId7"/>
    <p:sldLayoutId id="2147483894" r:id="rId8"/>
    <p:sldLayoutId id="2147483892" r:id="rId9"/>
    <p:sldLayoutId id="2147483893" r:id="rId10"/>
    <p:sldLayoutId id="2147483891" r:id="rId11"/>
    <p:sldLayoutId id="2147483902" r:id="rId12"/>
    <p:sldLayoutId id="2147483896" r:id="rId13"/>
    <p:sldLayoutId id="2147483898" r:id="rId14"/>
    <p:sldLayoutId id="2147483895" r:id="rId15"/>
    <p:sldLayoutId id="2147483901" r:id="rId16"/>
    <p:sldLayoutId id="2147483899" r:id="rId17"/>
    <p:sldLayoutId id="2147483900" r:id="rId18"/>
    <p:sldLayoutId id="2147483897" r:id="rId19"/>
    <p:sldLayoutId id="2147483787" r:id="rId20"/>
    <p:sldLayoutId id="2147483788" r:id="rId21"/>
    <p:sldLayoutId id="2147483789" r:id="rId22"/>
    <p:sldLayoutId id="2147483790" r:id="rId23"/>
    <p:sldLayoutId id="2147483791" r:id="rId24"/>
    <p:sldLayoutId id="2147483792" r:id="rId25"/>
    <p:sldLayoutId id="2147483935" r:id="rId26"/>
    <p:sldLayoutId id="2147483936" r:id="rId27"/>
    <p:sldLayoutId id="2147483937" r:id="rId28"/>
    <p:sldLayoutId id="2147483938" r:id="rId29"/>
    <p:sldLayoutId id="2147483939" r:id="rId30"/>
    <p:sldLayoutId id="2147483940" r:id="rId31"/>
    <p:sldLayoutId id="2147483941" r:id="rId32"/>
  </p:sldLayoutIdLst>
  <p:hf hdr="0" ftr="0" dt="0"/>
  <p:txStyles>
    <p:titleStyle>
      <a:lvl1pPr algn="l" rtl="0" eaLnBrk="1" fontAlgn="base" hangingPunct="1">
        <a:lnSpc>
          <a:spcPct val="85000"/>
        </a:lnSpc>
        <a:spcBef>
          <a:spcPct val="0"/>
        </a:spcBef>
        <a:spcAft>
          <a:spcPct val="0"/>
        </a:spcAft>
        <a:defRPr sz="3600" b="1" i="0">
          <a:solidFill>
            <a:srgbClr val="4F2D7F"/>
          </a:solidFill>
          <a:latin typeface="+mj-lt"/>
          <a:ea typeface="GT Walsheim Light" panose="02000503030000020003" pitchFamily="50" charset="0"/>
          <a:cs typeface="Arial" panose="020B0604020202020204" pitchFamily="34" charset="0"/>
        </a:defRPr>
      </a:lvl1pPr>
      <a:lvl2pPr algn="l" rtl="0" eaLnBrk="1" fontAlgn="base" hangingPunct="1">
        <a:spcBef>
          <a:spcPct val="0"/>
        </a:spcBef>
        <a:spcAft>
          <a:spcPct val="0"/>
        </a:spcAft>
        <a:defRPr sz="3733">
          <a:solidFill>
            <a:schemeClr val="tx2"/>
          </a:solidFill>
          <a:latin typeface="Arial" charset="0"/>
        </a:defRPr>
      </a:lvl2pPr>
      <a:lvl3pPr algn="l" rtl="0" eaLnBrk="1" fontAlgn="base" hangingPunct="1">
        <a:spcBef>
          <a:spcPct val="0"/>
        </a:spcBef>
        <a:spcAft>
          <a:spcPct val="0"/>
        </a:spcAft>
        <a:defRPr sz="3733">
          <a:solidFill>
            <a:schemeClr val="tx2"/>
          </a:solidFill>
          <a:latin typeface="Arial" charset="0"/>
        </a:defRPr>
      </a:lvl3pPr>
      <a:lvl4pPr algn="l" rtl="0" eaLnBrk="1" fontAlgn="base" hangingPunct="1">
        <a:spcBef>
          <a:spcPct val="0"/>
        </a:spcBef>
        <a:spcAft>
          <a:spcPct val="0"/>
        </a:spcAft>
        <a:defRPr sz="3733">
          <a:solidFill>
            <a:schemeClr val="tx2"/>
          </a:solidFill>
          <a:latin typeface="Arial" charset="0"/>
        </a:defRPr>
      </a:lvl4pPr>
      <a:lvl5pPr algn="l" rtl="0" eaLnBrk="1" fontAlgn="base" hangingPunct="1">
        <a:spcBef>
          <a:spcPct val="0"/>
        </a:spcBef>
        <a:spcAft>
          <a:spcPct val="0"/>
        </a:spcAft>
        <a:defRPr sz="3733">
          <a:solidFill>
            <a:schemeClr val="tx2"/>
          </a:solidFill>
          <a:latin typeface="Arial" charset="0"/>
        </a:defRPr>
      </a:lvl5pPr>
      <a:lvl6pPr marL="609585" algn="l" rtl="0" eaLnBrk="1" fontAlgn="base" hangingPunct="1">
        <a:spcBef>
          <a:spcPct val="0"/>
        </a:spcBef>
        <a:spcAft>
          <a:spcPct val="0"/>
        </a:spcAft>
        <a:defRPr sz="3733">
          <a:solidFill>
            <a:schemeClr val="tx2"/>
          </a:solidFill>
          <a:latin typeface="Arial" charset="0"/>
        </a:defRPr>
      </a:lvl6pPr>
      <a:lvl7pPr marL="1219170" algn="l" rtl="0" eaLnBrk="1" fontAlgn="base" hangingPunct="1">
        <a:spcBef>
          <a:spcPct val="0"/>
        </a:spcBef>
        <a:spcAft>
          <a:spcPct val="0"/>
        </a:spcAft>
        <a:defRPr sz="3733">
          <a:solidFill>
            <a:schemeClr val="tx2"/>
          </a:solidFill>
          <a:latin typeface="Arial" charset="0"/>
        </a:defRPr>
      </a:lvl7pPr>
      <a:lvl8pPr marL="1828754" algn="l" rtl="0" eaLnBrk="1" fontAlgn="base" hangingPunct="1">
        <a:spcBef>
          <a:spcPct val="0"/>
        </a:spcBef>
        <a:spcAft>
          <a:spcPct val="0"/>
        </a:spcAft>
        <a:defRPr sz="3733">
          <a:solidFill>
            <a:schemeClr val="tx2"/>
          </a:solidFill>
          <a:latin typeface="Arial" charset="0"/>
        </a:defRPr>
      </a:lvl8pPr>
      <a:lvl9pPr marL="2438339" algn="l" rtl="0" eaLnBrk="1" fontAlgn="base" hangingPunct="1">
        <a:spcBef>
          <a:spcPct val="0"/>
        </a:spcBef>
        <a:spcAft>
          <a:spcPct val="0"/>
        </a:spcAft>
        <a:defRPr sz="3733">
          <a:solidFill>
            <a:schemeClr val="tx2"/>
          </a:solidFill>
          <a:latin typeface="Arial" charset="0"/>
        </a:defRPr>
      </a:lvl9pPr>
    </p:titleStyle>
    <p:bodyStyle>
      <a:lvl1pPr marL="0" indent="0" algn="l" rtl="0" eaLnBrk="1" fontAlgn="base" hangingPunct="1">
        <a:spcBef>
          <a:spcPts val="0"/>
        </a:spcBef>
        <a:spcAft>
          <a:spcPts val="800"/>
        </a:spcAft>
        <a:buFont typeface="Arial" panose="020B0604020202020204" pitchFamily="34" charset="0"/>
        <a:buNone/>
        <a:defRPr sz="1200" b="0" i="0">
          <a:solidFill>
            <a:sysClr val="windowText" lastClr="000000"/>
          </a:solidFill>
          <a:latin typeface="GT Walsheim Light" panose="02000503030000020003" pitchFamily="50" charset="0"/>
          <a:ea typeface="GT Walsheim Light" panose="02000503030000020003" pitchFamily="50" charset="0"/>
          <a:cs typeface="Arial" panose="020B0604020202020204" pitchFamily="34" charset="0"/>
        </a:defRPr>
      </a:lvl1pPr>
      <a:lvl2pPr marL="158747" indent="-158747" algn="l" rtl="0" eaLnBrk="1" fontAlgn="base" hangingPunct="1">
        <a:spcBef>
          <a:spcPts val="0"/>
        </a:spcBef>
        <a:spcAft>
          <a:spcPts val="400"/>
        </a:spcAft>
        <a:buFont typeface="Arial" panose="020B0604020202020204" pitchFamily="34" charset="0"/>
        <a:buChar char="•"/>
        <a:defRPr sz="1200" b="0" i="0">
          <a:solidFill>
            <a:schemeClr val="tx1"/>
          </a:solidFill>
          <a:latin typeface="GT Walsheim Light" panose="02000503030000020003" pitchFamily="50" charset="0"/>
          <a:ea typeface="GT Walsheim Light" panose="02000503030000020003" pitchFamily="50" charset="0"/>
          <a:cs typeface="Arial" panose="020B0604020202020204" pitchFamily="34" charset="0"/>
        </a:defRPr>
      </a:lvl2pPr>
      <a:lvl3pPr marL="304792" indent="-158747" algn="l" rtl="0" eaLnBrk="1" fontAlgn="base" hangingPunct="1">
        <a:spcBef>
          <a:spcPts val="0"/>
        </a:spcBef>
        <a:spcAft>
          <a:spcPts val="400"/>
        </a:spcAft>
        <a:buFont typeface="Arial" panose="020B0604020202020204" pitchFamily="34" charset="0"/>
        <a:buChar char="•"/>
        <a:defRPr sz="1200" b="0" i="0">
          <a:solidFill>
            <a:schemeClr val="tx1"/>
          </a:solidFill>
          <a:latin typeface="GT Walsheim Light" panose="02000503030000020003" pitchFamily="50" charset="0"/>
          <a:ea typeface="GT Walsheim Light" panose="02000503030000020003" pitchFamily="50" charset="0"/>
          <a:cs typeface="Arial" panose="020B0604020202020204" pitchFamily="34" charset="0"/>
        </a:defRPr>
      </a:lvl3pPr>
      <a:lvl4pPr marL="0" indent="0" algn="l" rtl="0" eaLnBrk="1" fontAlgn="base" hangingPunct="1">
        <a:spcBef>
          <a:spcPts val="800"/>
        </a:spcBef>
        <a:spcAft>
          <a:spcPts val="400"/>
        </a:spcAft>
        <a:buFont typeface="Arial"/>
        <a:buNone/>
        <a:defRPr sz="1200" b="1" i="0">
          <a:solidFill>
            <a:schemeClr val="accent3"/>
          </a:solidFill>
          <a:latin typeface="GT Walsheim Bold" panose="02000503040000020003" pitchFamily="50" charset="0"/>
          <a:ea typeface="GT Walsheim Bold" panose="02000503040000020003" pitchFamily="50" charset="0"/>
          <a:cs typeface="Arial" panose="020B0604020202020204" pitchFamily="34" charset="0"/>
        </a:defRPr>
      </a:lvl4pPr>
      <a:lvl5pPr marL="0" indent="0" algn="l" rtl="0" eaLnBrk="1" fontAlgn="base" hangingPunct="1">
        <a:spcBef>
          <a:spcPts val="800"/>
        </a:spcBef>
        <a:spcAft>
          <a:spcPts val="400"/>
        </a:spcAft>
        <a:buFont typeface="Arial"/>
        <a:buNone/>
        <a:defRPr sz="1800" b="0" i="0">
          <a:solidFill>
            <a:schemeClr val="accent1"/>
          </a:solidFill>
          <a:latin typeface="GT Walsheim Medium" panose="02000603040000020003" pitchFamily="50" charset="0"/>
          <a:ea typeface="GT Walsheim Medium" panose="02000603040000020003" pitchFamily="50" charset="0"/>
          <a:cs typeface="Arial" panose="020B0604020202020204" pitchFamily="34" charset="0"/>
        </a:defRPr>
      </a:lvl5pPr>
      <a:lvl6pPr marL="0" indent="0" algn="l" rtl="0" eaLnBrk="1" fontAlgn="base" hangingPunct="1">
        <a:spcBef>
          <a:spcPts val="800"/>
        </a:spcBef>
        <a:spcAft>
          <a:spcPts val="400"/>
        </a:spcAft>
        <a:buNone/>
        <a:defRPr sz="2400" b="0">
          <a:solidFill>
            <a:schemeClr val="accent1"/>
          </a:solidFill>
          <a:latin typeface="+mn-lt"/>
        </a:defRPr>
      </a:lvl6pPr>
      <a:lvl7pPr marL="158747" indent="-158747" algn="l" rtl="0" eaLnBrk="1" fontAlgn="base" hangingPunct="1">
        <a:spcBef>
          <a:spcPts val="0"/>
        </a:spcBef>
        <a:spcAft>
          <a:spcPts val="400"/>
        </a:spcAft>
        <a:buFont typeface="+mj-lt"/>
        <a:buAutoNum type="arabicPeriod"/>
        <a:defRPr sz="1200">
          <a:solidFill>
            <a:schemeClr val="tx1"/>
          </a:solidFill>
          <a:latin typeface="+mn-lt"/>
        </a:defRPr>
      </a:lvl7pPr>
      <a:lvl8pPr marL="304792" indent="-158747" algn="l" rtl="0" eaLnBrk="1" fontAlgn="base" hangingPunct="1">
        <a:spcBef>
          <a:spcPct val="20000"/>
        </a:spcBef>
        <a:spcAft>
          <a:spcPct val="0"/>
        </a:spcAft>
        <a:buFont typeface="+mj-lt"/>
        <a:buAutoNum type="alphaLcPeriod"/>
        <a:defRPr sz="1200">
          <a:solidFill>
            <a:schemeClr val="tx1"/>
          </a:solidFill>
          <a:latin typeface="+mn-lt"/>
        </a:defRPr>
      </a:lvl8pPr>
      <a:lvl9pPr marL="5181470" indent="-304792" algn="l" rtl="0" eaLnBrk="1" fontAlgn="base" hangingPunct="1">
        <a:spcBef>
          <a:spcPct val="20000"/>
        </a:spcBef>
        <a:spcAft>
          <a:spcPct val="0"/>
        </a:spcAft>
        <a:buChar char="»"/>
        <a:defRPr sz="3733">
          <a:solidFill>
            <a:schemeClr val="tx1"/>
          </a:solidFill>
          <a:latin typeface="+mn-lt"/>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916">
          <p15:clr>
            <a:srgbClr val="F26B43"/>
          </p15:clr>
        </p15:guide>
        <p15:guide id="2" pos="288">
          <p15:clr>
            <a:srgbClr val="F26B43"/>
          </p15:clr>
        </p15:guide>
        <p15:guide id="3" pos="5472">
          <p15:clr>
            <a:srgbClr val="F26B43"/>
          </p15:clr>
        </p15:guide>
        <p15:guide id="4" orient="horz" pos="252">
          <p15:clr>
            <a:srgbClr val="F26B43"/>
          </p15:clr>
        </p15:guide>
        <p15:guide id="5" pos="648">
          <p15:clr>
            <a:srgbClr val="F26B43"/>
          </p15:clr>
        </p15:guide>
        <p15:guide id="6" pos="720">
          <p15:clr>
            <a:srgbClr val="F26B43"/>
          </p15:clr>
        </p15:guide>
        <p15:guide id="7" pos="1080">
          <p15:clr>
            <a:srgbClr val="F26B43"/>
          </p15:clr>
        </p15:guide>
        <p15:guide id="8" pos="2928">
          <p15:clr>
            <a:srgbClr val="F26B43"/>
          </p15:clr>
        </p15:guide>
        <p15:guide id="9" pos="1152">
          <p15:clr>
            <a:srgbClr val="F26B43"/>
          </p15:clr>
        </p15:guide>
        <p15:guide id="10" pos="1536">
          <p15:clr>
            <a:srgbClr val="F26B43"/>
          </p15:clr>
        </p15:guide>
        <p15:guide id="11" pos="1608">
          <p15:clr>
            <a:srgbClr val="F26B43"/>
          </p15:clr>
        </p15:guide>
        <p15:guide id="12" pos="1968">
          <p15:clr>
            <a:srgbClr val="F26B43"/>
          </p15:clr>
        </p15:guide>
        <p15:guide id="13" pos="2040">
          <p15:clr>
            <a:srgbClr val="F26B43"/>
          </p15:clr>
        </p15:guide>
        <p15:guide id="14" pos="2400">
          <p15:clr>
            <a:srgbClr val="F26B43"/>
          </p15:clr>
        </p15:guide>
        <p15:guide id="15" pos="2472">
          <p15:clr>
            <a:srgbClr val="F26B43"/>
          </p15:clr>
        </p15:guide>
        <p15:guide id="16" pos="2856">
          <p15:clr>
            <a:srgbClr val="F26B43"/>
          </p15:clr>
        </p15:guide>
        <p15:guide id="17" pos="3288">
          <p15:clr>
            <a:srgbClr val="F26B43"/>
          </p15:clr>
        </p15:guide>
        <p15:guide id="18" pos="3360">
          <p15:clr>
            <a:srgbClr val="F26B43"/>
          </p15:clr>
        </p15:guide>
        <p15:guide id="19" pos="3720">
          <p15:clr>
            <a:srgbClr val="F26B43"/>
          </p15:clr>
        </p15:guide>
        <p15:guide id="20" pos="3792">
          <p15:clr>
            <a:srgbClr val="F26B43"/>
          </p15:clr>
        </p15:guide>
        <p15:guide id="21" pos="4152">
          <p15:clr>
            <a:srgbClr val="F26B43"/>
          </p15:clr>
        </p15:guide>
        <p15:guide id="22" pos="4224">
          <p15:clr>
            <a:srgbClr val="F26B43"/>
          </p15:clr>
        </p15:guide>
        <p15:guide id="23" pos="4608">
          <p15:clr>
            <a:srgbClr val="F26B43"/>
          </p15:clr>
        </p15:guide>
        <p15:guide id="24" pos="4680">
          <p15:clr>
            <a:srgbClr val="F26B43"/>
          </p15:clr>
        </p15:guide>
        <p15:guide id="25" pos="5040">
          <p15:clr>
            <a:srgbClr val="F26B43"/>
          </p15:clr>
        </p15:guide>
        <p15:guide id="26" pos="5112">
          <p15:clr>
            <a:srgbClr val="F26B43"/>
          </p15:clr>
        </p15:guide>
        <p15:guide id="27" orient="horz" pos="636">
          <p15:clr>
            <a:srgbClr val="F26B43"/>
          </p15:clr>
        </p15:guide>
        <p15:guide id="28" orient="horz" pos="1020">
          <p15:clr>
            <a:srgbClr val="F26B43"/>
          </p15:clr>
        </p15:guide>
        <p15:guide id="29" orient="horz" pos="1380">
          <p15:clr>
            <a:srgbClr val="F26B43"/>
          </p15:clr>
        </p15:guide>
        <p15:guide id="30" orient="horz" pos="1764">
          <p15:clr>
            <a:srgbClr val="F26B43"/>
          </p15:clr>
        </p15:guide>
        <p15:guide id="31" orient="horz" pos="2148">
          <p15:clr>
            <a:srgbClr val="F26B43"/>
          </p15:clr>
        </p15:guide>
        <p15:guide id="32" orient="horz" pos="253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rgbClr val="0060AF">
                <a:alpha val="100000"/>
              </a:srgbClr>
            </a:gs>
            <a:gs pos="50000">
              <a:srgbClr val="0089D0">
                <a:alpha val="100000"/>
              </a:srgbClr>
            </a:gs>
            <a:gs pos="100000">
              <a:srgbClr val="00AEEF">
                <a:alpha val="100000"/>
              </a:srgbClr>
            </a:gs>
          </a:gsLst>
          <a:lin ang="5400000" scaled="0"/>
        </a:gradFill>
        <a:effectLst/>
      </p:bgPr>
    </p:bg>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5800D22-FA84-FFA4-3756-637E83E6D0E3}"/>
              </a:ext>
            </a:extLst>
          </p:cNvPr>
          <p:cNvSpPr>
            <a:spLocks noGrp="1" noChangeArrowheads="1"/>
          </p:cNvSpPr>
          <p:nvPr>
            <p:ph type="title"/>
          </p:nvPr>
        </p:nvSpPr>
        <p:spPr bwMode="black">
          <a:xfrm>
            <a:off x="438151" y="464867"/>
            <a:ext cx="11165416" cy="8445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 name="Rectangle 3">
            <a:extLst>
              <a:ext uri="{FF2B5EF4-FFF2-40B4-BE49-F238E27FC236}">
                <a16:creationId xmlns:a16="http://schemas.microsoft.com/office/drawing/2014/main" id="{BC891E9D-E601-CB20-9C5F-F217ACFC3D96}"/>
              </a:ext>
            </a:extLst>
          </p:cNvPr>
          <p:cNvSpPr>
            <a:spLocks noGrp="1" noChangeArrowheads="1"/>
          </p:cNvSpPr>
          <p:nvPr>
            <p:ph type="body" idx="1"/>
          </p:nvPr>
        </p:nvSpPr>
        <p:spPr bwMode="black">
          <a:xfrm>
            <a:off x="472029" y="1551806"/>
            <a:ext cx="11118849" cy="41292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6">
            <a:extLst>
              <a:ext uri="{FF2B5EF4-FFF2-40B4-BE49-F238E27FC236}">
                <a16:creationId xmlns:a16="http://schemas.microsoft.com/office/drawing/2014/main" id="{8BC5AF54-EAE1-3015-B9DE-2B516EE93B12}"/>
              </a:ext>
            </a:extLst>
          </p:cNvPr>
          <p:cNvSpPr>
            <a:spLocks noGrp="1" noChangeArrowheads="1"/>
          </p:cNvSpPr>
          <p:nvPr>
            <p:ph type="sldNum" sz="quarter" idx="4"/>
          </p:nvPr>
        </p:nvSpPr>
        <p:spPr bwMode="black">
          <a:xfrm>
            <a:off x="11210831" y="6056351"/>
            <a:ext cx="546100" cy="29066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12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1200" dirty="0"/>
          </a:p>
        </p:txBody>
      </p:sp>
      <p:sp>
        <p:nvSpPr>
          <p:cNvPr id="9" name="Rectangle 10">
            <a:extLst>
              <a:ext uri="{FF2B5EF4-FFF2-40B4-BE49-F238E27FC236}">
                <a16:creationId xmlns:a16="http://schemas.microsoft.com/office/drawing/2014/main" id="{2C0CB35F-39D5-0111-08F2-EFB48A99A6A3}"/>
              </a:ext>
            </a:extLst>
          </p:cNvPr>
          <p:cNvSpPr>
            <a:spLocks noGrp="1" noChangeArrowheads="1"/>
          </p:cNvSpPr>
          <p:nvPr>
            <p:ph type="ftr" sz="quarter" idx="3"/>
          </p:nvPr>
        </p:nvSpPr>
        <p:spPr bwMode="black">
          <a:xfrm>
            <a:off x="438151" y="6056351"/>
            <a:ext cx="8552211" cy="2906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333">
                <a:solidFill>
                  <a:schemeClr val="bg1"/>
                </a:solidFill>
              </a:defRPr>
            </a:lvl1pPr>
          </a:lstStyle>
          <a:p>
            <a:r>
              <a:rPr lang="en-US" sz="1333" dirty="0"/>
              <a:t>Lorem Ipsum Dolor</a:t>
            </a:r>
          </a:p>
        </p:txBody>
      </p:sp>
    </p:spTree>
    <p:extLst>
      <p:ext uri="{BB962C8B-B14F-4D97-AF65-F5344CB8AC3E}">
        <p14:creationId xmlns:p14="http://schemas.microsoft.com/office/powerpoint/2010/main" val="1038241171"/>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933" r:id="rId8"/>
  </p:sldLayoutIdLst>
  <p:hf hdr="0" dt="0"/>
  <p:txStyles>
    <p:titleStyle>
      <a:lvl1pPr algn="l" rtl="0" eaLnBrk="1" fontAlgn="base" hangingPunct="1">
        <a:spcBef>
          <a:spcPct val="0"/>
        </a:spcBef>
        <a:spcAft>
          <a:spcPct val="0"/>
        </a:spcAft>
        <a:defRPr sz="4133" b="1" cap="all" baseline="0">
          <a:solidFill>
            <a:schemeClr val="bg1"/>
          </a:solidFill>
          <a:latin typeface="+mj-lt"/>
          <a:ea typeface="+mj-ea"/>
          <a:cs typeface="+mj-cs"/>
        </a:defRPr>
      </a:lvl1pPr>
      <a:lvl2pPr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5pPr>
      <a:lvl6pPr marL="457107"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6pPr>
      <a:lvl7pPr marL="914218"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7pPr>
      <a:lvl8pPr marL="1371328"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8pPr>
      <a:lvl9pPr marL="1828437"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sz="2667">
          <a:solidFill>
            <a:schemeClr val="bg1"/>
          </a:solidFill>
          <a:latin typeface="+mn-lt"/>
          <a:ea typeface="+mn-ea"/>
          <a:cs typeface="+mn-cs"/>
        </a:defRPr>
      </a:lvl1pPr>
      <a:lvl2pPr marL="223796" indent="-222208" algn="l" rtl="0" eaLnBrk="1" fontAlgn="base" hangingPunct="1">
        <a:spcBef>
          <a:spcPct val="100000"/>
        </a:spcBef>
        <a:spcAft>
          <a:spcPct val="0"/>
        </a:spcAft>
        <a:buSzPct val="80000"/>
        <a:buChar char="•"/>
        <a:defRPr sz="2667">
          <a:solidFill>
            <a:schemeClr val="bg1"/>
          </a:solidFill>
          <a:latin typeface="+mn-lt"/>
          <a:ea typeface="+mn-ea"/>
        </a:defRPr>
      </a:lvl2pPr>
      <a:lvl3pPr marL="693600" indent="-228557" algn="l" rtl="0" eaLnBrk="1" fontAlgn="base" hangingPunct="1">
        <a:spcBef>
          <a:spcPct val="25000"/>
        </a:spcBef>
        <a:spcAft>
          <a:spcPct val="0"/>
        </a:spcAft>
        <a:buChar char="–"/>
        <a:defRPr sz="2667">
          <a:solidFill>
            <a:schemeClr val="bg1"/>
          </a:solidFill>
          <a:latin typeface="+mn-lt"/>
          <a:ea typeface="+mn-ea"/>
        </a:defRPr>
      </a:lvl3pPr>
      <a:lvl4pPr marL="1120551" indent="-228557" algn="l" rtl="0" eaLnBrk="1" fontAlgn="base" hangingPunct="1">
        <a:spcBef>
          <a:spcPct val="25000"/>
        </a:spcBef>
        <a:spcAft>
          <a:spcPct val="0"/>
        </a:spcAft>
        <a:buSzPct val="80000"/>
        <a:buChar char="•"/>
        <a:defRPr sz="2667">
          <a:solidFill>
            <a:schemeClr val="bg1"/>
          </a:solidFill>
          <a:latin typeface="+mn-lt"/>
          <a:ea typeface="+mn-ea"/>
        </a:defRPr>
      </a:lvl4pPr>
      <a:lvl5pPr marL="1607818" indent="-228557" algn="l" rtl="0" eaLnBrk="1" fontAlgn="base" hangingPunct="1">
        <a:spcBef>
          <a:spcPct val="25000"/>
        </a:spcBef>
        <a:spcAft>
          <a:spcPct val="0"/>
        </a:spcAft>
        <a:buChar char="–"/>
        <a:defRPr sz="2667">
          <a:solidFill>
            <a:schemeClr val="bg1"/>
          </a:solidFill>
          <a:latin typeface="+mn-lt"/>
          <a:ea typeface="+mn-ea"/>
        </a:defRPr>
      </a:lvl5pPr>
      <a:lvl6pPr marL="2064923" indent="-228557" algn="l" rtl="0" eaLnBrk="1" fontAlgn="base" hangingPunct="1">
        <a:spcBef>
          <a:spcPct val="25000"/>
        </a:spcBef>
        <a:spcAft>
          <a:spcPct val="0"/>
        </a:spcAft>
        <a:buChar char="–"/>
        <a:defRPr>
          <a:solidFill>
            <a:schemeClr val="bg2"/>
          </a:solidFill>
          <a:latin typeface="+mn-lt"/>
          <a:ea typeface="+mn-ea"/>
        </a:defRPr>
      </a:lvl6pPr>
      <a:lvl7pPr marL="2522037" indent="-228557" algn="l" rtl="0" eaLnBrk="1" fontAlgn="base" hangingPunct="1">
        <a:spcBef>
          <a:spcPct val="25000"/>
        </a:spcBef>
        <a:spcAft>
          <a:spcPct val="0"/>
        </a:spcAft>
        <a:buChar char="–"/>
        <a:defRPr>
          <a:solidFill>
            <a:schemeClr val="bg2"/>
          </a:solidFill>
          <a:latin typeface="+mn-lt"/>
          <a:ea typeface="+mn-ea"/>
        </a:defRPr>
      </a:lvl7pPr>
      <a:lvl8pPr marL="2979146" indent="-228557" algn="l" rtl="0" eaLnBrk="1" fontAlgn="base" hangingPunct="1">
        <a:spcBef>
          <a:spcPct val="25000"/>
        </a:spcBef>
        <a:spcAft>
          <a:spcPct val="0"/>
        </a:spcAft>
        <a:buChar char="–"/>
        <a:defRPr>
          <a:solidFill>
            <a:schemeClr val="bg2"/>
          </a:solidFill>
          <a:latin typeface="+mn-lt"/>
          <a:ea typeface="+mn-ea"/>
        </a:defRPr>
      </a:lvl8pPr>
      <a:lvl9pPr marL="3436251" indent="-228557"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457107" rtl="0" eaLnBrk="1" latinLnBrk="0" hangingPunct="1">
        <a:defRPr sz="1800" kern="1200">
          <a:solidFill>
            <a:schemeClr val="tx1"/>
          </a:solidFill>
          <a:latin typeface="+mn-lt"/>
          <a:ea typeface="+mn-ea"/>
          <a:cs typeface="+mn-cs"/>
        </a:defRPr>
      </a:lvl1pPr>
      <a:lvl2pPr marL="457107" algn="l" defTabSz="457107" rtl="0" eaLnBrk="1" latinLnBrk="0" hangingPunct="1">
        <a:defRPr sz="1800" kern="1200">
          <a:solidFill>
            <a:schemeClr val="tx1"/>
          </a:solidFill>
          <a:latin typeface="+mn-lt"/>
          <a:ea typeface="+mn-ea"/>
          <a:cs typeface="+mn-cs"/>
        </a:defRPr>
      </a:lvl2pPr>
      <a:lvl3pPr marL="914218" algn="l" defTabSz="457107" rtl="0" eaLnBrk="1" latinLnBrk="0" hangingPunct="1">
        <a:defRPr sz="1800" kern="1200">
          <a:solidFill>
            <a:schemeClr val="tx1"/>
          </a:solidFill>
          <a:latin typeface="+mn-lt"/>
          <a:ea typeface="+mn-ea"/>
          <a:cs typeface="+mn-cs"/>
        </a:defRPr>
      </a:lvl3pPr>
      <a:lvl4pPr marL="1371328" algn="l" defTabSz="457107" rtl="0" eaLnBrk="1" latinLnBrk="0" hangingPunct="1">
        <a:defRPr sz="1800" kern="1200">
          <a:solidFill>
            <a:schemeClr val="tx1"/>
          </a:solidFill>
          <a:latin typeface="+mn-lt"/>
          <a:ea typeface="+mn-ea"/>
          <a:cs typeface="+mn-cs"/>
        </a:defRPr>
      </a:lvl4pPr>
      <a:lvl5pPr marL="1828437" algn="l" defTabSz="457107" rtl="0" eaLnBrk="1" latinLnBrk="0" hangingPunct="1">
        <a:defRPr sz="1800" kern="1200">
          <a:solidFill>
            <a:schemeClr val="tx1"/>
          </a:solidFill>
          <a:latin typeface="+mn-lt"/>
          <a:ea typeface="+mn-ea"/>
          <a:cs typeface="+mn-cs"/>
        </a:defRPr>
      </a:lvl5pPr>
      <a:lvl6pPr marL="2285550" algn="l" defTabSz="457107" rtl="0" eaLnBrk="1" latinLnBrk="0" hangingPunct="1">
        <a:defRPr sz="1800" kern="1200">
          <a:solidFill>
            <a:schemeClr val="tx1"/>
          </a:solidFill>
          <a:latin typeface="+mn-lt"/>
          <a:ea typeface="+mn-ea"/>
          <a:cs typeface="+mn-cs"/>
        </a:defRPr>
      </a:lvl6pPr>
      <a:lvl7pPr marL="2742654" algn="l" defTabSz="457107" rtl="0" eaLnBrk="1" latinLnBrk="0" hangingPunct="1">
        <a:defRPr sz="1800" kern="1200">
          <a:solidFill>
            <a:schemeClr val="tx1"/>
          </a:solidFill>
          <a:latin typeface="+mn-lt"/>
          <a:ea typeface="+mn-ea"/>
          <a:cs typeface="+mn-cs"/>
        </a:defRPr>
      </a:lvl7pPr>
      <a:lvl8pPr marL="3199760" algn="l" defTabSz="457107" rtl="0" eaLnBrk="1" latinLnBrk="0" hangingPunct="1">
        <a:defRPr sz="1800" kern="1200">
          <a:solidFill>
            <a:schemeClr val="tx1"/>
          </a:solidFill>
          <a:latin typeface="+mn-lt"/>
          <a:ea typeface="+mn-ea"/>
          <a:cs typeface="+mn-cs"/>
        </a:defRPr>
      </a:lvl8pPr>
      <a:lvl9pPr marL="3656867" algn="l" defTabSz="45710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5C2E91">
                <a:alpha val="100000"/>
              </a:srgbClr>
            </a:gs>
            <a:gs pos="50000">
              <a:srgbClr val="92278F">
                <a:alpha val="100000"/>
              </a:srgbClr>
            </a:gs>
            <a:gs pos="100000">
              <a:srgbClr val="C6168D"/>
            </a:gs>
          </a:gsLst>
          <a:lin ang="5400000" scaled="0"/>
          <a:tileRect/>
        </a:gradFill>
        <a:effectLst/>
      </p:bgPr>
    </p:bg>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5800D22-FA84-FFA4-3756-637E83E6D0E3}"/>
              </a:ext>
            </a:extLst>
          </p:cNvPr>
          <p:cNvSpPr>
            <a:spLocks noGrp="1" noChangeArrowheads="1"/>
          </p:cNvSpPr>
          <p:nvPr>
            <p:ph type="title"/>
          </p:nvPr>
        </p:nvSpPr>
        <p:spPr bwMode="black">
          <a:xfrm>
            <a:off x="438151" y="464867"/>
            <a:ext cx="11165416" cy="8445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 name="Rectangle 3">
            <a:extLst>
              <a:ext uri="{FF2B5EF4-FFF2-40B4-BE49-F238E27FC236}">
                <a16:creationId xmlns:a16="http://schemas.microsoft.com/office/drawing/2014/main" id="{BC891E9D-E601-CB20-9C5F-F217ACFC3D96}"/>
              </a:ext>
            </a:extLst>
          </p:cNvPr>
          <p:cNvSpPr>
            <a:spLocks noGrp="1" noChangeArrowheads="1"/>
          </p:cNvSpPr>
          <p:nvPr>
            <p:ph type="body" idx="1"/>
          </p:nvPr>
        </p:nvSpPr>
        <p:spPr bwMode="black">
          <a:xfrm>
            <a:off x="472029" y="1551806"/>
            <a:ext cx="11118849" cy="41292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6">
            <a:extLst>
              <a:ext uri="{FF2B5EF4-FFF2-40B4-BE49-F238E27FC236}">
                <a16:creationId xmlns:a16="http://schemas.microsoft.com/office/drawing/2014/main" id="{8BC5AF54-EAE1-3015-B9DE-2B516EE93B12}"/>
              </a:ext>
            </a:extLst>
          </p:cNvPr>
          <p:cNvSpPr>
            <a:spLocks noGrp="1" noChangeArrowheads="1"/>
          </p:cNvSpPr>
          <p:nvPr>
            <p:ph type="sldNum" sz="quarter" idx="4"/>
          </p:nvPr>
        </p:nvSpPr>
        <p:spPr bwMode="black">
          <a:xfrm>
            <a:off x="11210831" y="6056351"/>
            <a:ext cx="546100" cy="29066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1200">
                <a:solidFill>
                  <a:schemeClr val="bg1"/>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sz="1200" dirty="0"/>
          </a:p>
        </p:txBody>
      </p:sp>
      <p:sp>
        <p:nvSpPr>
          <p:cNvPr id="9" name="Rectangle 10">
            <a:extLst>
              <a:ext uri="{FF2B5EF4-FFF2-40B4-BE49-F238E27FC236}">
                <a16:creationId xmlns:a16="http://schemas.microsoft.com/office/drawing/2014/main" id="{2C0CB35F-39D5-0111-08F2-EFB48A99A6A3}"/>
              </a:ext>
            </a:extLst>
          </p:cNvPr>
          <p:cNvSpPr>
            <a:spLocks noGrp="1" noChangeArrowheads="1"/>
          </p:cNvSpPr>
          <p:nvPr>
            <p:ph type="ftr" sz="quarter" idx="3"/>
          </p:nvPr>
        </p:nvSpPr>
        <p:spPr bwMode="black">
          <a:xfrm>
            <a:off x="438151" y="6056351"/>
            <a:ext cx="8552211" cy="2906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333">
                <a:solidFill>
                  <a:schemeClr val="bg1"/>
                </a:solidFill>
              </a:defRPr>
            </a:lvl1pPr>
          </a:lstStyle>
          <a:p>
            <a:r>
              <a:rPr lang="en-US" sz="1333" dirty="0"/>
              <a:t>Lorem Ipsum Dolor</a:t>
            </a:r>
          </a:p>
        </p:txBody>
      </p:sp>
    </p:spTree>
    <p:extLst>
      <p:ext uri="{BB962C8B-B14F-4D97-AF65-F5344CB8AC3E}">
        <p14:creationId xmlns:p14="http://schemas.microsoft.com/office/powerpoint/2010/main" val="2476869999"/>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Lst>
  <p:hf hdr="0" dt="0"/>
  <p:txStyles>
    <p:titleStyle>
      <a:lvl1pPr algn="l" rtl="0" eaLnBrk="1" fontAlgn="base" hangingPunct="1">
        <a:spcBef>
          <a:spcPct val="0"/>
        </a:spcBef>
        <a:spcAft>
          <a:spcPct val="0"/>
        </a:spcAft>
        <a:defRPr sz="4133" b="1" cap="all" baseline="0">
          <a:solidFill>
            <a:schemeClr val="bg1"/>
          </a:solidFill>
          <a:latin typeface="+mj-lt"/>
          <a:ea typeface="+mj-ea"/>
          <a:cs typeface="+mj-cs"/>
        </a:defRPr>
      </a:lvl1pPr>
      <a:lvl2pPr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5pPr>
      <a:lvl6pPr marL="457107"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6pPr>
      <a:lvl7pPr marL="914218"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7pPr>
      <a:lvl8pPr marL="1371328"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8pPr>
      <a:lvl9pPr marL="1828437"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sz="2667">
          <a:solidFill>
            <a:schemeClr val="bg1"/>
          </a:solidFill>
          <a:latin typeface="+mn-lt"/>
          <a:ea typeface="+mn-ea"/>
          <a:cs typeface="+mn-cs"/>
        </a:defRPr>
      </a:lvl1pPr>
      <a:lvl2pPr marL="223796" indent="-222208" algn="l" rtl="0" eaLnBrk="1" fontAlgn="base" hangingPunct="1">
        <a:spcBef>
          <a:spcPct val="100000"/>
        </a:spcBef>
        <a:spcAft>
          <a:spcPct val="0"/>
        </a:spcAft>
        <a:buSzPct val="80000"/>
        <a:buChar char="•"/>
        <a:defRPr sz="2667">
          <a:solidFill>
            <a:schemeClr val="bg1"/>
          </a:solidFill>
          <a:latin typeface="+mn-lt"/>
          <a:ea typeface="+mn-ea"/>
        </a:defRPr>
      </a:lvl2pPr>
      <a:lvl3pPr marL="693600" indent="-228557" algn="l" rtl="0" eaLnBrk="1" fontAlgn="base" hangingPunct="1">
        <a:spcBef>
          <a:spcPct val="25000"/>
        </a:spcBef>
        <a:spcAft>
          <a:spcPct val="0"/>
        </a:spcAft>
        <a:buChar char="–"/>
        <a:defRPr sz="2667">
          <a:solidFill>
            <a:schemeClr val="bg1"/>
          </a:solidFill>
          <a:latin typeface="+mn-lt"/>
          <a:ea typeface="+mn-ea"/>
        </a:defRPr>
      </a:lvl3pPr>
      <a:lvl4pPr marL="1120551" indent="-228557" algn="l" rtl="0" eaLnBrk="1" fontAlgn="base" hangingPunct="1">
        <a:spcBef>
          <a:spcPct val="25000"/>
        </a:spcBef>
        <a:spcAft>
          <a:spcPct val="0"/>
        </a:spcAft>
        <a:buSzPct val="80000"/>
        <a:buChar char="•"/>
        <a:defRPr sz="2667">
          <a:solidFill>
            <a:schemeClr val="bg1"/>
          </a:solidFill>
          <a:latin typeface="+mn-lt"/>
          <a:ea typeface="+mn-ea"/>
        </a:defRPr>
      </a:lvl4pPr>
      <a:lvl5pPr marL="1607818" indent="-228557" algn="l" rtl="0" eaLnBrk="1" fontAlgn="base" hangingPunct="1">
        <a:spcBef>
          <a:spcPct val="25000"/>
        </a:spcBef>
        <a:spcAft>
          <a:spcPct val="0"/>
        </a:spcAft>
        <a:buChar char="–"/>
        <a:defRPr sz="2667">
          <a:solidFill>
            <a:schemeClr val="bg1"/>
          </a:solidFill>
          <a:latin typeface="+mn-lt"/>
          <a:ea typeface="+mn-ea"/>
        </a:defRPr>
      </a:lvl5pPr>
      <a:lvl6pPr marL="2064923" indent="-228557" algn="l" rtl="0" eaLnBrk="1" fontAlgn="base" hangingPunct="1">
        <a:spcBef>
          <a:spcPct val="25000"/>
        </a:spcBef>
        <a:spcAft>
          <a:spcPct val="0"/>
        </a:spcAft>
        <a:buChar char="–"/>
        <a:defRPr>
          <a:solidFill>
            <a:schemeClr val="bg2"/>
          </a:solidFill>
          <a:latin typeface="+mn-lt"/>
          <a:ea typeface="+mn-ea"/>
        </a:defRPr>
      </a:lvl6pPr>
      <a:lvl7pPr marL="2522037" indent="-228557" algn="l" rtl="0" eaLnBrk="1" fontAlgn="base" hangingPunct="1">
        <a:spcBef>
          <a:spcPct val="25000"/>
        </a:spcBef>
        <a:spcAft>
          <a:spcPct val="0"/>
        </a:spcAft>
        <a:buChar char="–"/>
        <a:defRPr>
          <a:solidFill>
            <a:schemeClr val="bg2"/>
          </a:solidFill>
          <a:latin typeface="+mn-lt"/>
          <a:ea typeface="+mn-ea"/>
        </a:defRPr>
      </a:lvl7pPr>
      <a:lvl8pPr marL="2979146" indent="-228557" algn="l" rtl="0" eaLnBrk="1" fontAlgn="base" hangingPunct="1">
        <a:spcBef>
          <a:spcPct val="25000"/>
        </a:spcBef>
        <a:spcAft>
          <a:spcPct val="0"/>
        </a:spcAft>
        <a:buChar char="–"/>
        <a:defRPr>
          <a:solidFill>
            <a:schemeClr val="bg2"/>
          </a:solidFill>
          <a:latin typeface="+mn-lt"/>
          <a:ea typeface="+mn-ea"/>
        </a:defRPr>
      </a:lvl8pPr>
      <a:lvl9pPr marL="3436251" indent="-228557"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457107" rtl="0" eaLnBrk="1" latinLnBrk="0" hangingPunct="1">
        <a:defRPr sz="1800" kern="1200">
          <a:solidFill>
            <a:schemeClr val="tx1"/>
          </a:solidFill>
          <a:latin typeface="+mn-lt"/>
          <a:ea typeface="+mn-ea"/>
          <a:cs typeface="+mn-cs"/>
        </a:defRPr>
      </a:lvl1pPr>
      <a:lvl2pPr marL="457107" algn="l" defTabSz="457107" rtl="0" eaLnBrk="1" latinLnBrk="0" hangingPunct="1">
        <a:defRPr sz="1800" kern="1200">
          <a:solidFill>
            <a:schemeClr val="tx1"/>
          </a:solidFill>
          <a:latin typeface="+mn-lt"/>
          <a:ea typeface="+mn-ea"/>
          <a:cs typeface="+mn-cs"/>
        </a:defRPr>
      </a:lvl2pPr>
      <a:lvl3pPr marL="914218" algn="l" defTabSz="457107" rtl="0" eaLnBrk="1" latinLnBrk="0" hangingPunct="1">
        <a:defRPr sz="1800" kern="1200">
          <a:solidFill>
            <a:schemeClr val="tx1"/>
          </a:solidFill>
          <a:latin typeface="+mn-lt"/>
          <a:ea typeface="+mn-ea"/>
          <a:cs typeface="+mn-cs"/>
        </a:defRPr>
      </a:lvl3pPr>
      <a:lvl4pPr marL="1371328" algn="l" defTabSz="457107" rtl="0" eaLnBrk="1" latinLnBrk="0" hangingPunct="1">
        <a:defRPr sz="1800" kern="1200">
          <a:solidFill>
            <a:schemeClr val="tx1"/>
          </a:solidFill>
          <a:latin typeface="+mn-lt"/>
          <a:ea typeface="+mn-ea"/>
          <a:cs typeface="+mn-cs"/>
        </a:defRPr>
      </a:lvl4pPr>
      <a:lvl5pPr marL="1828437" algn="l" defTabSz="457107" rtl="0" eaLnBrk="1" latinLnBrk="0" hangingPunct="1">
        <a:defRPr sz="1800" kern="1200">
          <a:solidFill>
            <a:schemeClr val="tx1"/>
          </a:solidFill>
          <a:latin typeface="+mn-lt"/>
          <a:ea typeface="+mn-ea"/>
          <a:cs typeface="+mn-cs"/>
        </a:defRPr>
      </a:lvl5pPr>
      <a:lvl6pPr marL="2285550" algn="l" defTabSz="457107" rtl="0" eaLnBrk="1" latinLnBrk="0" hangingPunct="1">
        <a:defRPr sz="1800" kern="1200">
          <a:solidFill>
            <a:schemeClr val="tx1"/>
          </a:solidFill>
          <a:latin typeface="+mn-lt"/>
          <a:ea typeface="+mn-ea"/>
          <a:cs typeface="+mn-cs"/>
        </a:defRPr>
      </a:lvl6pPr>
      <a:lvl7pPr marL="2742654" algn="l" defTabSz="457107" rtl="0" eaLnBrk="1" latinLnBrk="0" hangingPunct="1">
        <a:defRPr sz="1800" kern="1200">
          <a:solidFill>
            <a:schemeClr val="tx1"/>
          </a:solidFill>
          <a:latin typeface="+mn-lt"/>
          <a:ea typeface="+mn-ea"/>
          <a:cs typeface="+mn-cs"/>
        </a:defRPr>
      </a:lvl7pPr>
      <a:lvl8pPr marL="3199760" algn="l" defTabSz="457107" rtl="0" eaLnBrk="1" latinLnBrk="0" hangingPunct="1">
        <a:defRPr sz="1800" kern="1200">
          <a:solidFill>
            <a:schemeClr val="tx1"/>
          </a:solidFill>
          <a:latin typeface="+mn-lt"/>
          <a:ea typeface="+mn-ea"/>
          <a:cs typeface="+mn-cs"/>
        </a:defRPr>
      </a:lvl8pPr>
      <a:lvl9pPr marL="3656867" algn="l" defTabSz="45710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438151" y="328623"/>
            <a:ext cx="11165416" cy="8445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black">
          <a:xfrm>
            <a:off x="472029" y="1739910"/>
            <a:ext cx="11118849" cy="43751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black">
          <a:xfrm>
            <a:off x="467787" y="6356351"/>
            <a:ext cx="546100" cy="2174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8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dirty="0"/>
          </a:p>
        </p:txBody>
      </p:sp>
      <p:sp>
        <p:nvSpPr>
          <p:cNvPr id="1034" name="Rectangle 10"/>
          <p:cNvSpPr>
            <a:spLocks noGrp="1" noChangeArrowheads="1"/>
          </p:cNvSpPr>
          <p:nvPr>
            <p:ph type="ftr" sz="quarter" idx="3"/>
          </p:nvPr>
        </p:nvSpPr>
        <p:spPr bwMode="black">
          <a:xfrm>
            <a:off x="757771" y="6356349"/>
            <a:ext cx="10824633" cy="28733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800">
                <a:solidFill>
                  <a:schemeClr val="tx2"/>
                </a:solidFill>
              </a:defRPr>
            </a:lvl1pPr>
          </a:lstStyle>
          <a:p>
            <a:endParaRPr lang="en-US" dirty="0"/>
          </a:p>
        </p:txBody>
      </p:sp>
    </p:spTree>
    <p:extLst>
      <p:ext uri="{BB962C8B-B14F-4D97-AF65-F5344CB8AC3E}">
        <p14:creationId xmlns:p14="http://schemas.microsoft.com/office/powerpoint/2010/main" val="3940703343"/>
      </p:ext>
    </p:extLst>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 id="2147483927" r:id="rId12"/>
    <p:sldLayoutId id="2147483928" r:id="rId13"/>
    <p:sldLayoutId id="2147483929" r:id="rId14"/>
    <p:sldLayoutId id="2147483930" r:id="rId15"/>
    <p:sldLayoutId id="2147483931" r:id="rId16"/>
    <p:sldLayoutId id="2147483932" r:id="rId17"/>
  </p:sldLayoutIdLst>
  <p:hf hdr="0" ftr="0" dt="0"/>
  <p:txStyles>
    <p:titleStyle>
      <a:lvl1pPr algn="l" rtl="0" eaLnBrk="1" fontAlgn="base" hangingPunct="1">
        <a:spcBef>
          <a:spcPct val="0"/>
        </a:spcBef>
        <a:spcAft>
          <a:spcPct val="0"/>
        </a:spcAft>
        <a:defRPr sz="2600" b="1" cap="all" baseline="0">
          <a:solidFill>
            <a:schemeClr val="accent4"/>
          </a:solidFill>
          <a:latin typeface="+mj-lt"/>
          <a:ea typeface="+mj-ea"/>
          <a:cs typeface="+mj-cs"/>
        </a:defRPr>
      </a:lvl1pPr>
      <a:lvl2pPr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5pPr>
      <a:lvl6pPr marL="457107"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6pPr>
      <a:lvl7pPr marL="914218"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7pPr>
      <a:lvl8pPr marL="1371328"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8pPr>
      <a:lvl9pPr marL="1828437"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223796" indent="-222208" algn="l" rtl="0" eaLnBrk="1" fontAlgn="base" hangingPunct="1">
        <a:spcBef>
          <a:spcPct val="100000"/>
        </a:spcBef>
        <a:spcAft>
          <a:spcPct val="0"/>
        </a:spcAft>
        <a:buSzPct val="80000"/>
        <a:buChar char="•"/>
        <a:defRPr>
          <a:solidFill>
            <a:schemeClr val="tx2"/>
          </a:solidFill>
          <a:latin typeface="+mn-lt"/>
          <a:ea typeface="+mn-ea"/>
        </a:defRPr>
      </a:lvl2pPr>
      <a:lvl3pPr marL="693600" indent="-228557" algn="l" rtl="0" eaLnBrk="1" fontAlgn="base" hangingPunct="1">
        <a:spcBef>
          <a:spcPct val="25000"/>
        </a:spcBef>
        <a:spcAft>
          <a:spcPct val="0"/>
        </a:spcAft>
        <a:buChar char="–"/>
        <a:defRPr>
          <a:solidFill>
            <a:schemeClr val="tx2"/>
          </a:solidFill>
          <a:latin typeface="+mn-lt"/>
          <a:ea typeface="+mn-ea"/>
        </a:defRPr>
      </a:lvl3pPr>
      <a:lvl4pPr marL="1120551" indent="-228557" algn="l" rtl="0" eaLnBrk="1" fontAlgn="base" hangingPunct="1">
        <a:spcBef>
          <a:spcPct val="25000"/>
        </a:spcBef>
        <a:spcAft>
          <a:spcPct val="0"/>
        </a:spcAft>
        <a:buSzPct val="80000"/>
        <a:buChar char="•"/>
        <a:defRPr>
          <a:solidFill>
            <a:schemeClr val="tx2"/>
          </a:solidFill>
          <a:latin typeface="+mn-lt"/>
          <a:ea typeface="+mn-ea"/>
        </a:defRPr>
      </a:lvl4pPr>
      <a:lvl5pPr marL="1607818" indent="-228557" algn="l" rtl="0" eaLnBrk="1" fontAlgn="base" hangingPunct="1">
        <a:spcBef>
          <a:spcPct val="25000"/>
        </a:spcBef>
        <a:spcAft>
          <a:spcPct val="0"/>
        </a:spcAft>
        <a:buChar char="–"/>
        <a:defRPr>
          <a:solidFill>
            <a:schemeClr val="tx2"/>
          </a:solidFill>
          <a:latin typeface="+mn-lt"/>
          <a:ea typeface="+mn-ea"/>
        </a:defRPr>
      </a:lvl5pPr>
      <a:lvl6pPr marL="2064923" indent="-228557" algn="l" rtl="0" eaLnBrk="1" fontAlgn="base" hangingPunct="1">
        <a:spcBef>
          <a:spcPct val="25000"/>
        </a:spcBef>
        <a:spcAft>
          <a:spcPct val="0"/>
        </a:spcAft>
        <a:buChar char="–"/>
        <a:defRPr>
          <a:solidFill>
            <a:schemeClr val="bg2"/>
          </a:solidFill>
          <a:latin typeface="+mn-lt"/>
          <a:ea typeface="+mn-ea"/>
        </a:defRPr>
      </a:lvl6pPr>
      <a:lvl7pPr marL="2522037" indent="-228557" algn="l" rtl="0" eaLnBrk="1" fontAlgn="base" hangingPunct="1">
        <a:spcBef>
          <a:spcPct val="25000"/>
        </a:spcBef>
        <a:spcAft>
          <a:spcPct val="0"/>
        </a:spcAft>
        <a:buChar char="–"/>
        <a:defRPr>
          <a:solidFill>
            <a:schemeClr val="bg2"/>
          </a:solidFill>
          <a:latin typeface="+mn-lt"/>
          <a:ea typeface="+mn-ea"/>
        </a:defRPr>
      </a:lvl7pPr>
      <a:lvl8pPr marL="2979146" indent="-228557" algn="l" rtl="0" eaLnBrk="1" fontAlgn="base" hangingPunct="1">
        <a:spcBef>
          <a:spcPct val="25000"/>
        </a:spcBef>
        <a:spcAft>
          <a:spcPct val="0"/>
        </a:spcAft>
        <a:buChar char="–"/>
        <a:defRPr>
          <a:solidFill>
            <a:schemeClr val="bg2"/>
          </a:solidFill>
          <a:latin typeface="+mn-lt"/>
          <a:ea typeface="+mn-ea"/>
        </a:defRPr>
      </a:lvl8pPr>
      <a:lvl9pPr marL="3436251" indent="-228557"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457107" rtl="0" eaLnBrk="1" latinLnBrk="0" hangingPunct="1">
        <a:defRPr sz="1800" kern="1200">
          <a:solidFill>
            <a:schemeClr val="tx1"/>
          </a:solidFill>
          <a:latin typeface="+mn-lt"/>
          <a:ea typeface="+mn-ea"/>
          <a:cs typeface="+mn-cs"/>
        </a:defRPr>
      </a:lvl1pPr>
      <a:lvl2pPr marL="457107" algn="l" defTabSz="457107" rtl="0" eaLnBrk="1" latinLnBrk="0" hangingPunct="1">
        <a:defRPr sz="1800" kern="1200">
          <a:solidFill>
            <a:schemeClr val="tx1"/>
          </a:solidFill>
          <a:latin typeface="+mn-lt"/>
          <a:ea typeface="+mn-ea"/>
          <a:cs typeface="+mn-cs"/>
        </a:defRPr>
      </a:lvl2pPr>
      <a:lvl3pPr marL="914218" algn="l" defTabSz="457107" rtl="0" eaLnBrk="1" latinLnBrk="0" hangingPunct="1">
        <a:defRPr sz="1800" kern="1200">
          <a:solidFill>
            <a:schemeClr val="tx1"/>
          </a:solidFill>
          <a:latin typeface="+mn-lt"/>
          <a:ea typeface="+mn-ea"/>
          <a:cs typeface="+mn-cs"/>
        </a:defRPr>
      </a:lvl3pPr>
      <a:lvl4pPr marL="1371328" algn="l" defTabSz="457107" rtl="0" eaLnBrk="1" latinLnBrk="0" hangingPunct="1">
        <a:defRPr sz="1800" kern="1200">
          <a:solidFill>
            <a:schemeClr val="tx1"/>
          </a:solidFill>
          <a:latin typeface="+mn-lt"/>
          <a:ea typeface="+mn-ea"/>
          <a:cs typeface="+mn-cs"/>
        </a:defRPr>
      </a:lvl4pPr>
      <a:lvl5pPr marL="1828437" algn="l" defTabSz="457107" rtl="0" eaLnBrk="1" latinLnBrk="0" hangingPunct="1">
        <a:defRPr sz="1800" kern="1200">
          <a:solidFill>
            <a:schemeClr val="tx1"/>
          </a:solidFill>
          <a:latin typeface="+mn-lt"/>
          <a:ea typeface="+mn-ea"/>
          <a:cs typeface="+mn-cs"/>
        </a:defRPr>
      </a:lvl5pPr>
      <a:lvl6pPr marL="2285550" algn="l" defTabSz="457107" rtl="0" eaLnBrk="1" latinLnBrk="0" hangingPunct="1">
        <a:defRPr sz="1800" kern="1200">
          <a:solidFill>
            <a:schemeClr val="tx1"/>
          </a:solidFill>
          <a:latin typeface="+mn-lt"/>
          <a:ea typeface="+mn-ea"/>
          <a:cs typeface="+mn-cs"/>
        </a:defRPr>
      </a:lvl6pPr>
      <a:lvl7pPr marL="2742654" algn="l" defTabSz="457107" rtl="0" eaLnBrk="1" latinLnBrk="0" hangingPunct="1">
        <a:defRPr sz="1800" kern="1200">
          <a:solidFill>
            <a:schemeClr val="tx1"/>
          </a:solidFill>
          <a:latin typeface="+mn-lt"/>
          <a:ea typeface="+mn-ea"/>
          <a:cs typeface="+mn-cs"/>
        </a:defRPr>
      </a:lvl7pPr>
      <a:lvl8pPr marL="3199760" algn="l" defTabSz="457107" rtl="0" eaLnBrk="1" latinLnBrk="0" hangingPunct="1">
        <a:defRPr sz="1800" kern="1200">
          <a:solidFill>
            <a:schemeClr val="tx1"/>
          </a:solidFill>
          <a:latin typeface="+mn-lt"/>
          <a:ea typeface="+mn-ea"/>
          <a:cs typeface="+mn-cs"/>
        </a:defRPr>
      </a:lvl8pPr>
      <a:lvl9pPr marL="3656867" algn="l" defTabSz="45710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438151" y="328613"/>
            <a:ext cx="11165416" cy="8445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black">
          <a:xfrm>
            <a:off x="472018" y="1739900"/>
            <a:ext cx="11118849" cy="4375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black">
          <a:xfrm>
            <a:off x="467785" y="6356350"/>
            <a:ext cx="546100" cy="2174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8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dirty="0"/>
          </a:p>
        </p:txBody>
      </p:sp>
      <p:sp>
        <p:nvSpPr>
          <p:cNvPr id="1034" name="Rectangle 10"/>
          <p:cNvSpPr>
            <a:spLocks noGrp="1" noChangeArrowheads="1"/>
          </p:cNvSpPr>
          <p:nvPr>
            <p:ph type="ftr" sz="quarter" idx="3"/>
          </p:nvPr>
        </p:nvSpPr>
        <p:spPr bwMode="black">
          <a:xfrm>
            <a:off x="757768" y="6356350"/>
            <a:ext cx="10824633" cy="2873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800">
                <a:solidFill>
                  <a:schemeClr val="tx2"/>
                </a:solidFill>
              </a:defRPr>
            </a:lvl1pPr>
          </a:lstStyle>
          <a:p>
            <a:endParaRPr lang="en-US" dirty="0"/>
          </a:p>
        </p:txBody>
      </p:sp>
    </p:spTree>
    <p:extLst>
      <p:ext uri="{BB962C8B-B14F-4D97-AF65-F5344CB8AC3E}">
        <p14:creationId xmlns:p14="http://schemas.microsoft.com/office/powerpoint/2010/main" val="3547676596"/>
      </p:ext>
    </p:extLst>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 id="2147483948" r:id="rId6"/>
    <p:sldLayoutId id="2147483949" r:id="rId7"/>
    <p:sldLayoutId id="2147483950" r:id="rId8"/>
    <p:sldLayoutId id="2147483951" r:id="rId9"/>
    <p:sldLayoutId id="2147483952" r:id="rId10"/>
    <p:sldLayoutId id="2147483953" r:id="rId11"/>
    <p:sldLayoutId id="2147483954" r:id="rId12"/>
    <p:sldLayoutId id="2147483955" r:id="rId13"/>
    <p:sldLayoutId id="2147483956" r:id="rId14"/>
    <p:sldLayoutId id="2147483957" r:id="rId15"/>
    <p:sldLayoutId id="2147483958" r:id="rId16"/>
    <p:sldLayoutId id="2147483959" r:id="rId17"/>
  </p:sldLayoutIdLst>
  <p:hf hdr="0" ftr="0" dt="0"/>
  <p:txStyles>
    <p:titleStyle>
      <a:lvl1pPr algn="l" rtl="0" eaLnBrk="1" fontAlgn="base" hangingPunct="1">
        <a:spcBef>
          <a:spcPct val="0"/>
        </a:spcBef>
        <a:spcAft>
          <a:spcPct val="0"/>
        </a:spcAft>
        <a:defRPr sz="2600" b="1" cap="all" baseline="0">
          <a:solidFill>
            <a:schemeClr val="accent4"/>
          </a:solidFill>
          <a:latin typeface="+mj-lt"/>
          <a:ea typeface="+mj-ea"/>
          <a:cs typeface="+mj-cs"/>
        </a:defRPr>
      </a:lvl1pPr>
      <a:lvl2pPr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5pPr>
      <a:lvl6pPr marL="457200"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6pPr>
      <a:lvl7pPr marL="914400"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7pPr>
      <a:lvl8pPr marL="1371600"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8pPr>
      <a:lvl9pPr marL="1828800" algn="l" rtl="0" eaLnBrk="1" fontAlgn="base" hangingPunct="1">
        <a:spcBef>
          <a:spcPct val="0"/>
        </a:spcBef>
        <a:spcAft>
          <a:spcPct val="0"/>
        </a:spcAft>
        <a:defRPr sz="260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223838" indent="-222250" algn="l" rtl="0" eaLnBrk="1" fontAlgn="base" hangingPunct="1">
        <a:spcBef>
          <a:spcPct val="100000"/>
        </a:spcBef>
        <a:spcAft>
          <a:spcPct val="0"/>
        </a:spcAft>
        <a:buSzPct val="80000"/>
        <a:buChar char="•"/>
        <a:defRPr>
          <a:solidFill>
            <a:schemeClr val="tx2"/>
          </a:solidFill>
          <a:latin typeface="+mn-lt"/>
          <a:ea typeface="+mn-ea"/>
        </a:defRPr>
      </a:lvl2pPr>
      <a:lvl3pPr marL="693738" indent="-228600" algn="l" rtl="0" eaLnBrk="1" fontAlgn="base" hangingPunct="1">
        <a:spcBef>
          <a:spcPct val="25000"/>
        </a:spcBef>
        <a:spcAft>
          <a:spcPct val="0"/>
        </a:spcAft>
        <a:buChar char="–"/>
        <a:defRPr>
          <a:solidFill>
            <a:schemeClr val="tx2"/>
          </a:solidFill>
          <a:latin typeface="+mn-lt"/>
          <a:ea typeface="+mn-ea"/>
        </a:defRPr>
      </a:lvl3pPr>
      <a:lvl4pPr marL="1120775" indent="-228600" algn="l" rtl="0" eaLnBrk="1" fontAlgn="base" hangingPunct="1">
        <a:spcBef>
          <a:spcPct val="25000"/>
        </a:spcBef>
        <a:spcAft>
          <a:spcPct val="0"/>
        </a:spcAft>
        <a:buSzPct val="80000"/>
        <a:buChar char="•"/>
        <a:defRPr>
          <a:solidFill>
            <a:schemeClr val="tx2"/>
          </a:solidFill>
          <a:latin typeface="+mn-lt"/>
          <a:ea typeface="+mn-ea"/>
        </a:defRPr>
      </a:lvl4pPr>
      <a:lvl5pPr marL="1608138" indent="-228600" algn="l" rtl="0" eaLnBrk="1" fontAlgn="base" hangingPunct="1">
        <a:spcBef>
          <a:spcPct val="25000"/>
        </a:spcBef>
        <a:spcAft>
          <a:spcPct val="0"/>
        </a:spcAft>
        <a:buChar char="–"/>
        <a:defRPr>
          <a:solidFill>
            <a:schemeClr val="tx2"/>
          </a:solidFill>
          <a:latin typeface="+mn-lt"/>
          <a:ea typeface="+mn-ea"/>
        </a:defRPr>
      </a:lvl5pPr>
      <a:lvl6pPr marL="2065338" indent="-228600" algn="l" rtl="0" eaLnBrk="1" fontAlgn="base" hangingPunct="1">
        <a:spcBef>
          <a:spcPct val="25000"/>
        </a:spcBef>
        <a:spcAft>
          <a:spcPct val="0"/>
        </a:spcAft>
        <a:buChar char="–"/>
        <a:defRPr>
          <a:solidFill>
            <a:schemeClr val="bg2"/>
          </a:solidFill>
          <a:latin typeface="+mn-lt"/>
          <a:ea typeface="+mn-ea"/>
        </a:defRPr>
      </a:lvl6pPr>
      <a:lvl7pPr marL="2522538" indent="-228600" algn="l" rtl="0" eaLnBrk="1" fontAlgn="base" hangingPunct="1">
        <a:spcBef>
          <a:spcPct val="25000"/>
        </a:spcBef>
        <a:spcAft>
          <a:spcPct val="0"/>
        </a:spcAft>
        <a:buChar char="–"/>
        <a:defRPr>
          <a:solidFill>
            <a:schemeClr val="bg2"/>
          </a:solidFill>
          <a:latin typeface="+mn-lt"/>
          <a:ea typeface="+mn-ea"/>
        </a:defRPr>
      </a:lvl7pPr>
      <a:lvl8pPr marL="2979738" indent="-228600" algn="l" rtl="0" eaLnBrk="1" fontAlgn="base" hangingPunct="1">
        <a:spcBef>
          <a:spcPct val="25000"/>
        </a:spcBef>
        <a:spcAft>
          <a:spcPct val="0"/>
        </a:spcAft>
        <a:buChar char="–"/>
        <a:defRPr>
          <a:solidFill>
            <a:schemeClr val="bg2"/>
          </a:solidFill>
          <a:latin typeface="+mn-lt"/>
          <a:ea typeface="+mn-ea"/>
        </a:defRPr>
      </a:lvl8pPr>
      <a:lvl9pPr marL="3436938" indent="-228600"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50.xml"/></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4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4.xml"/><Relationship Id="rId1" Type="http://schemas.openxmlformats.org/officeDocument/2006/relationships/slideLayout" Target="../slideLayouts/slideLayout21.xml"/><Relationship Id="rId6" Type="http://schemas.openxmlformats.org/officeDocument/2006/relationships/image" Target="../media/image27.svg"/><Relationship Id="rId5" Type="http://schemas.openxmlformats.org/officeDocument/2006/relationships/image" Target="../media/image12.png"/><Relationship Id="rId4" Type="http://schemas.openxmlformats.org/officeDocument/2006/relationships/image" Target="../media/image26.sv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32.xml"/><Relationship Id="rId5" Type="http://schemas.openxmlformats.org/officeDocument/2006/relationships/image" Target="../media/image29.png"/><Relationship Id="rId4" Type="http://schemas.openxmlformats.org/officeDocument/2006/relationships/image" Target="../media/image28.svg"/></Relationships>
</file>

<file path=ppt/slides/_rels/slide7.xml.rels><?xml version="1.0" encoding="UTF-8" standalone="yes"?>
<Relationships xmlns="http://schemas.openxmlformats.org/package/2006/relationships"><Relationship Id="rId2" Type="http://schemas.openxmlformats.org/officeDocument/2006/relationships/image" Target="../media/image30.svg"/><Relationship Id="rId1" Type="http://schemas.openxmlformats.org/officeDocument/2006/relationships/slideLayout" Target="../slideLayouts/slideLayout64.xml"/></Relationships>
</file>

<file path=ppt/slides/_rels/slide8.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3" Type="http://schemas.openxmlformats.org/officeDocument/2006/relationships/image" Target="../media/image31.png"/><Relationship Id="rId7" Type="http://schemas.openxmlformats.org/officeDocument/2006/relationships/image" Target="../media/image34.png"/><Relationship Id="rId12" Type="http://schemas.openxmlformats.org/officeDocument/2006/relationships/image" Target="../media/image39.png"/><Relationship Id="rId2" Type="http://schemas.openxmlformats.org/officeDocument/2006/relationships/notesSlide" Target="../notesSlides/notesSlide6.xml"/><Relationship Id="rId16" Type="http://schemas.openxmlformats.org/officeDocument/2006/relationships/image" Target="../media/image43.svg"/><Relationship Id="rId1" Type="http://schemas.openxmlformats.org/officeDocument/2006/relationships/slideLayout" Target="../slideLayouts/slideLayout81.xml"/><Relationship Id="rId6" Type="http://schemas.openxmlformats.org/officeDocument/2006/relationships/chart" Target="../charts/chart2.xml"/><Relationship Id="rId11" Type="http://schemas.openxmlformats.org/officeDocument/2006/relationships/image" Target="../media/image38.svg"/><Relationship Id="rId5" Type="http://schemas.openxmlformats.org/officeDocument/2006/relationships/image" Target="../media/image33.png"/><Relationship Id="rId15" Type="http://schemas.openxmlformats.org/officeDocument/2006/relationships/image" Target="../media/image42.svg"/><Relationship Id="rId10" Type="http://schemas.openxmlformats.org/officeDocument/2006/relationships/image" Target="../media/image37.svg"/><Relationship Id="rId4" Type="http://schemas.openxmlformats.org/officeDocument/2006/relationships/image" Target="../media/image32.png"/><Relationship Id="rId9" Type="http://schemas.openxmlformats.org/officeDocument/2006/relationships/image" Target="../media/image36.svg"/><Relationship Id="rId14" Type="http://schemas.openxmlformats.org/officeDocument/2006/relationships/image" Target="../media/image41.svg"/></Relationships>
</file>

<file path=ppt/slides/_rels/slide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50.xml"/><Relationship Id="rId4" Type="http://schemas.openxmlformats.org/officeDocument/2006/relationships/image" Target="../media/image46.png"/></Relationships>
</file>

<file path=ppt/slides/_rels/slide1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4.jpeg"/><Relationship Id="rId1" Type="http://schemas.openxmlformats.org/officeDocument/2006/relationships/slideLayout" Target="../slideLayouts/slideLayout50.xml"/><Relationship Id="rId4" Type="http://schemas.openxmlformats.org/officeDocument/2006/relationships/image" Target="../media/image48.png"/></Relationships>
</file>

<file path=ppt/slides/_rels/slide1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4.jpeg"/><Relationship Id="rId1" Type="http://schemas.openxmlformats.org/officeDocument/2006/relationships/slideLayout" Target="../slideLayouts/slideLayout50.xml"/><Relationship Id="rId4" Type="http://schemas.openxmlformats.org/officeDocument/2006/relationships/image" Target="../media/image50.png"/></Relationships>
</file>

<file path=ppt/slides/_rels/slide1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44.jpeg"/><Relationship Id="rId1" Type="http://schemas.openxmlformats.org/officeDocument/2006/relationships/slideLayout" Target="../slideLayouts/slideLayout50.xml"/><Relationship Id="rId4" Type="http://schemas.openxmlformats.org/officeDocument/2006/relationships/image" Target="../media/image52.jpeg"/></Relationships>
</file>

<file path=ppt/slides/_rels/slide1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44.jpeg"/><Relationship Id="rId1" Type="http://schemas.openxmlformats.org/officeDocument/2006/relationships/slideLayout" Target="../slideLayouts/slideLayout50.xml"/><Relationship Id="rId4" Type="http://schemas.openxmlformats.org/officeDocument/2006/relationships/image" Target="../media/image54.jpeg"/></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0.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7.xml"/><Relationship Id="rId1" Type="http://schemas.openxmlformats.org/officeDocument/2006/relationships/slideLayout" Target="../slideLayouts/slideLayout49.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ACCF6-FB67-E2DA-603F-7C785D0711D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DB8F273-E9C3-C7D9-6FFB-05BAE70DFD72}"/>
              </a:ext>
            </a:extLst>
          </p:cNvPr>
          <p:cNvPicPr>
            <a:picLocks noChangeAspect="1"/>
          </p:cNvPicPr>
          <p:nvPr/>
        </p:nvPicPr>
        <p:blipFill>
          <a:blip r:embed="rId3"/>
          <a:srcRect/>
          <a:stretch/>
        </p:blipFill>
        <p:spPr>
          <a:xfrm>
            <a:off x="6353" y="3573"/>
            <a:ext cx="12179292" cy="6850852"/>
          </a:xfrm>
          <a:prstGeom prst="rect">
            <a:avLst/>
          </a:prstGeom>
        </p:spPr>
      </p:pic>
      <p:sp>
        <p:nvSpPr>
          <p:cNvPr id="3" name="Title 5">
            <a:extLst>
              <a:ext uri="{FF2B5EF4-FFF2-40B4-BE49-F238E27FC236}">
                <a16:creationId xmlns:a16="http://schemas.microsoft.com/office/drawing/2014/main" id="{4D0B526F-C4EE-3CE5-A1B6-6FA74100A00A}"/>
              </a:ext>
            </a:extLst>
          </p:cNvPr>
          <p:cNvSpPr txBox="1">
            <a:spLocks/>
          </p:cNvSpPr>
          <p:nvPr/>
        </p:nvSpPr>
        <p:spPr bwMode="black">
          <a:xfrm>
            <a:off x="2157900" y="2170929"/>
            <a:ext cx="8923541" cy="1379167"/>
          </a:xfrm>
          <a:prstGeom prst="rect">
            <a:avLst/>
          </a:prstGeom>
          <a:noFill/>
          <a:ln w="9525">
            <a:noFill/>
            <a:miter lim="800000"/>
            <a:headEnd/>
            <a:tailEnd/>
          </a:ln>
        </p:spPr>
        <p:txBody>
          <a:bodyPr vert="horz" wrap="square" lIns="121920" tIns="60960" rIns="121920" bIns="6096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3333" b="0" kern="0" cap="none" dirty="0">
                <a:latin typeface="Verdana" panose="020B0604030504040204" pitchFamily="34" charset="0"/>
                <a:ea typeface="Verdana" panose="020B0604030504040204" pitchFamily="34" charset="0"/>
                <a:cs typeface="Verdana" panose="020B0604030504040204" pitchFamily="34" charset="0"/>
              </a:rPr>
              <a:t>STRONG BOARDS STRONG YS</a:t>
            </a:r>
          </a:p>
          <a:p>
            <a:r>
              <a:rPr lang="en-US" sz="3333" b="0" kern="0" cap="none" dirty="0">
                <a:latin typeface="Verdana" panose="020B0604030504040204" pitchFamily="34" charset="0"/>
                <a:ea typeface="Verdana" panose="020B0604030504040204" pitchFamily="34" charset="0"/>
                <a:cs typeface="Verdana" panose="020B0604030504040204" pitchFamily="34" charset="0"/>
              </a:rPr>
              <a:t>Ruben Dario Taborda</a:t>
            </a:r>
          </a:p>
          <a:p>
            <a:r>
              <a:rPr lang="en-US" sz="3333" b="0" kern="0" cap="none" dirty="0">
                <a:latin typeface="Verdana" panose="020B0604030504040204" pitchFamily="34" charset="0"/>
                <a:ea typeface="Verdana" panose="020B0604030504040204" pitchFamily="34" charset="0"/>
                <a:cs typeface="Verdana" panose="020B0604030504040204" pitchFamily="34" charset="0"/>
              </a:rPr>
              <a:t>David Martorano</a:t>
            </a:r>
          </a:p>
        </p:txBody>
      </p:sp>
    </p:spTree>
    <p:extLst>
      <p:ext uri="{BB962C8B-B14F-4D97-AF65-F5344CB8AC3E}">
        <p14:creationId xmlns:p14="http://schemas.microsoft.com/office/powerpoint/2010/main" val="39279263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B04D6-F4E7-0A9F-BD93-6E2C69C6725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10E4D2B-0109-9A76-3469-E5FD715E8D92}"/>
              </a:ext>
            </a:extLst>
          </p:cNvPr>
          <p:cNvPicPr>
            <a:picLocks noChangeAspect="1"/>
          </p:cNvPicPr>
          <p:nvPr/>
        </p:nvPicPr>
        <p:blipFill>
          <a:blip r:embed="rId2"/>
          <a:srcRect/>
          <a:stretch/>
        </p:blipFill>
        <p:spPr>
          <a:xfrm>
            <a:off x="6351" y="3573"/>
            <a:ext cx="12185647" cy="6854427"/>
          </a:xfrm>
          <a:prstGeom prst="rect">
            <a:avLst/>
          </a:prstGeom>
        </p:spPr>
      </p:pic>
      <p:pic>
        <p:nvPicPr>
          <p:cNvPr id="6" name="Picture 5">
            <a:extLst>
              <a:ext uri="{FF2B5EF4-FFF2-40B4-BE49-F238E27FC236}">
                <a16:creationId xmlns:a16="http://schemas.microsoft.com/office/drawing/2014/main" id="{36DFB20D-6D17-C52F-E827-7178394747A0}"/>
              </a:ext>
            </a:extLst>
          </p:cNvPr>
          <p:cNvPicPr>
            <a:picLocks noChangeAspect="1"/>
          </p:cNvPicPr>
          <p:nvPr/>
        </p:nvPicPr>
        <p:blipFill>
          <a:blip r:embed="rId3" cstate="print">
            <a:extLst>
              <a:ext uri="{28A0092B-C50C-407E-A947-70E740481C1C}">
                <a14:useLocalDpi xmlns:a14="http://schemas.microsoft.com/office/drawing/2010/main" val="0"/>
              </a:ext>
            </a:extLst>
          </a:blip>
          <a:srcRect l="9834" t="8556" r="5659" b="36252"/>
          <a:stretch>
            <a:fillRect/>
          </a:stretch>
        </p:blipFill>
        <p:spPr>
          <a:xfrm>
            <a:off x="2306860" y="2487167"/>
            <a:ext cx="3190219" cy="3137453"/>
          </a:xfrm>
          <a:prstGeom prst="roundRect">
            <a:avLst>
              <a:gd name="adj" fmla="val 13322"/>
            </a:avLst>
          </a:prstGeom>
          <a:ln>
            <a:noFill/>
          </a:ln>
          <a:effectLst/>
        </p:spPr>
      </p:pic>
      <p:sp>
        <p:nvSpPr>
          <p:cNvPr id="9" name="TextBox 8">
            <a:extLst>
              <a:ext uri="{FF2B5EF4-FFF2-40B4-BE49-F238E27FC236}">
                <a16:creationId xmlns:a16="http://schemas.microsoft.com/office/drawing/2014/main" id="{64B25605-C35E-EBA1-24DA-4EC315D9459F}"/>
              </a:ext>
            </a:extLst>
          </p:cNvPr>
          <p:cNvSpPr txBox="1"/>
          <p:nvPr/>
        </p:nvSpPr>
        <p:spPr>
          <a:xfrm>
            <a:off x="6355079" y="3090672"/>
            <a:ext cx="4630973" cy="1846659"/>
          </a:xfrm>
          <a:prstGeom prst="rect">
            <a:avLst/>
          </a:prstGeom>
          <a:noFill/>
        </p:spPr>
        <p:txBody>
          <a:bodyPr wrap="square" rtlCol="0">
            <a:spAutoFit/>
          </a:bodyPr>
          <a:lstStyle/>
          <a:p>
            <a:endParaRPr lang="en-US" sz="2800" b="1" dirty="0">
              <a:solidFill>
                <a:schemeClr val="bg1"/>
              </a:solidFill>
            </a:endParaRPr>
          </a:p>
          <a:p>
            <a:r>
              <a:rPr lang="en-US" sz="2800" b="1" dirty="0">
                <a:solidFill>
                  <a:schemeClr val="bg1"/>
                </a:solidFill>
              </a:rPr>
              <a:t>Ruben Dario Taborda</a:t>
            </a:r>
          </a:p>
          <a:p>
            <a:br>
              <a:rPr lang="en-US" dirty="0">
                <a:solidFill>
                  <a:schemeClr val="bg1"/>
                </a:solidFill>
              </a:rPr>
            </a:br>
            <a:r>
              <a:rPr lang="en-US" sz="2000" dirty="0">
                <a:solidFill>
                  <a:schemeClr val="bg1"/>
                </a:solidFill>
              </a:rPr>
              <a:t>National Board Chair</a:t>
            </a:r>
          </a:p>
          <a:p>
            <a:r>
              <a:rPr lang="en-US" sz="2000" dirty="0">
                <a:solidFill>
                  <a:schemeClr val="bg1"/>
                </a:solidFill>
              </a:rPr>
              <a:t>YMCA of the USA</a:t>
            </a:r>
          </a:p>
        </p:txBody>
      </p:sp>
    </p:spTree>
    <p:extLst>
      <p:ext uri="{BB962C8B-B14F-4D97-AF65-F5344CB8AC3E}">
        <p14:creationId xmlns:p14="http://schemas.microsoft.com/office/powerpoint/2010/main" val="12774597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9260B-3764-2628-96A3-A833C74D2B1E}"/>
            </a:ext>
          </a:extLst>
        </p:cNvPr>
        <p:cNvGrpSpPr/>
        <p:nvPr/>
      </p:nvGrpSpPr>
      <p:grpSpPr>
        <a:xfrm>
          <a:off x="0" y="0"/>
          <a:ext cx="0" cy="0"/>
          <a:chOff x="0" y="0"/>
          <a:chExt cx="0" cy="0"/>
        </a:xfrm>
      </p:grpSpPr>
      <p:sp>
        <p:nvSpPr>
          <p:cNvPr id="27" name="Rounded Rectangle 39">
            <a:extLst>
              <a:ext uri="{FF2B5EF4-FFF2-40B4-BE49-F238E27FC236}">
                <a16:creationId xmlns:a16="http://schemas.microsoft.com/office/drawing/2014/main" id="{AF9A1FEA-F89B-EA41-4A58-F28BA78101C4}"/>
              </a:ext>
            </a:extLst>
          </p:cNvPr>
          <p:cNvSpPr/>
          <p:nvPr/>
        </p:nvSpPr>
        <p:spPr bwMode="auto">
          <a:xfrm>
            <a:off x="9134481" y="1949099"/>
            <a:ext cx="2409824" cy="3366920"/>
          </a:xfrm>
          <a:prstGeom prst="roundRect">
            <a:avLst>
              <a:gd name="adj" fmla="val 6247"/>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31ABAB"/>
              </a:solidFill>
              <a:effectLst/>
              <a:uLnTx/>
              <a:uFillTx/>
              <a:latin typeface="Verdana" pitchFamily="64" charset="0"/>
              <a:ea typeface="ＭＳ Ｐゴシック" pitchFamily="64" charset="-128"/>
              <a:cs typeface="ＭＳ Ｐゴシック" pitchFamily="64" charset="-128"/>
            </a:endParaRPr>
          </a:p>
        </p:txBody>
      </p:sp>
      <p:sp>
        <p:nvSpPr>
          <p:cNvPr id="23" name="Rounded Rectangle 39">
            <a:extLst>
              <a:ext uri="{FF2B5EF4-FFF2-40B4-BE49-F238E27FC236}">
                <a16:creationId xmlns:a16="http://schemas.microsoft.com/office/drawing/2014/main" id="{E4D380C6-8D22-1936-6BF6-640F1B94B709}"/>
              </a:ext>
            </a:extLst>
          </p:cNvPr>
          <p:cNvSpPr/>
          <p:nvPr/>
        </p:nvSpPr>
        <p:spPr bwMode="auto">
          <a:xfrm>
            <a:off x="6276824" y="1949099"/>
            <a:ext cx="2409824" cy="3366920"/>
          </a:xfrm>
          <a:prstGeom prst="roundRect">
            <a:avLst>
              <a:gd name="adj" fmla="val 6247"/>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31ABAB"/>
              </a:solidFill>
              <a:effectLst/>
              <a:uLnTx/>
              <a:uFillTx/>
              <a:latin typeface="Verdana" pitchFamily="64" charset="0"/>
              <a:ea typeface="ＭＳ Ｐゴシック" pitchFamily="64" charset="-128"/>
              <a:cs typeface="ＭＳ Ｐゴシック" pitchFamily="64" charset="-128"/>
            </a:endParaRPr>
          </a:p>
        </p:txBody>
      </p:sp>
      <p:sp>
        <p:nvSpPr>
          <p:cNvPr id="25" name="Rounded Rectangle 39">
            <a:extLst>
              <a:ext uri="{FF2B5EF4-FFF2-40B4-BE49-F238E27FC236}">
                <a16:creationId xmlns:a16="http://schemas.microsoft.com/office/drawing/2014/main" id="{D7487437-11CA-3A7A-E8C9-86A8833FC2EB}"/>
              </a:ext>
            </a:extLst>
          </p:cNvPr>
          <p:cNvSpPr/>
          <p:nvPr/>
        </p:nvSpPr>
        <p:spPr bwMode="auto">
          <a:xfrm>
            <a:off x="3419167" y="1949099"/>
            <a:ext cx="2409824" cy="3366920"/>
          </a:xfrm>
          <a:prstGeom prst="roundRect">
            <a:avLst>
              <a:gd name="adj" fmla="val 6247"/>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31ABAB"/>
              </a:solidFill>
              <a:effectLst/>
              <a:uLnTx/>
              <a:uFillTx/>
              <a:latin typeface="Verdana" pitchFamily="64" charset="0"/>
              <a:ea typeface="ＭＳ Ｐゴシック" pitchFamily="64" charset="-128"/>
              <a:cs typeface="ＭＳ Ｐゴシック" pitchFamily="64" charset="-128"/>
            </a:endParaRPr>
          </a:p>
        </p:txBody>
      </p:sp>
      <p:sp>
        <p:nvSpPr>
          <p:cNvPr id="17" name="Rounded Rectangle 39">
            <a:extLst>
              <a:ext uri="{FF2B5EF4-FFF2-40B4-BE49-F238E27FC236}">
                <a16:creationId xmlns:a16="http://schemas.microsoft.com/office/drawing/2014/main" id="{CA3D4539-C859-5EF3-2C46-144ACA27B11C}"/>
              </a:ext>
            </a:extLst>
          </p:cNvPr>
          <p:cNvSpPr/>
          <p:nvPr/>
        </p:nvSpPr>
        <p:spPr bwMode="auto">
          <a:xfrm>
            <a:off x="590551" y="1949099"/>
            <a:ext cx="2409824" cy="3366920"/>
          </a:xfrm>
          <a:prstGeom prst="roundRect">
            <a:avLst>
              <a:gd name="adj" fmla="val 6247"/>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31ABAB"/>
              </a:solidFill>
              <a:effectLst/>
              <a:uLnTx/>
              <a:uFillTx/>
              <a:latin typeface="Verdana" pitchFamily="64" charset="0"/>
              <a:ea typeface="ＭＳ Ｐゴシック" pitchFamily="64" charset="-128"/>
              <a:cs typeface="ＭＳ Ｐゴシック" pitchFamily="64" charset="-128"/>
            </a:endParaRPr>
          </a:p>
        </p:txBody>
      </p:sp>
      <p:sp>
        <p:nvSpPr>
          <p:cNvPr id="8" name="Slide Number Placeholder 3">
            <a:extLst>
              <a:ext uri="{FF2B5EF4-FFF2-40B4-BE49-F238E27FC236}">
                <a16:creationId xmlns:a16="http://schemas.microsoft.com/office/drawing/2014/main" id="{EE405B8A-BA38-F4AE-71B6-3CC081EC70BE}"/>
              </a:ext>
            </a:extLst>
          </p:cNvPr>
          <p:cNvSpPr txBox="1">
            <a:spLocks/>
          </p:cNvSpPr>
          <p:nvPr/>
        </p:nvSpPr>
        <p:spPr>
          <a:xfrm>
            <a:off x="11363231" y="6208751"/>
            <a:ext cx="546100" cy="29066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1219170" rtl="0" eaLnBrk="0" fontAlgn="base" latinLnBrk="0" hangingPunct="0">
              <a:lnSpc>
                <a:spcPct val="100000"/>
              </a:lnSpc>
              <a:spcBef>
                <a:spcPct val="0"/>
              </a:spcBef>
              <a:spcAft>
                <a:spcPct val="0"/>
              </a:spcAft>
              <a:buClrTx/>
              <a:buSzTx/>
              <a:buFontTx/>
              <a:buNone/>
              <a:tabLst/>
              <a:defRPr/>
            </a:pPr>
            <a:fld id="{00698937-BEDD-4EFF-AC3E-111CFE5685E0}" type="slidenum">
              <a:rPr kumimoji="0" lang="en-US" sz="1200" b="0" i="0" u="none" strike="noStrike" kern="1200" cap="none" spc="0" normalizeH="0" baseline="0" noProof="0" smtClean="0">
                <a:ln>
                  <a:noFill/>
                </a:ln>
                <a:solidFill>
                  <a:srgbClr val="FFFFFF"/>
                </a:solidFill>
                <a:effectLst/>
                <a:uLnTx/>
                <a:uFillTx/>
                <a:latin typeface="Verdana" pitchFamily="64" charset="0"/>
                <a:ea typeface="ＭＳ Ｐゴシック" pitchFamily="64" charset="-128"/>
                <a:cs typeface="+mn-cs"/>
              </a:rPr>
              <a:pPr marL="0" marR="0" lvl="0" indent="0" algn="r" defTabSz="1219170" rtl="0" eaLnBrk="0" fontAlgn="base" latinLnBrk="0" hangingPunct="0">
                <a:lnSpc>
                  <a:spcPct val="100000"/>
                </a:lnSpc>
                <a:spcBef>
                  <a:spcPct val="0"/>
                </a:spcBef>
                <a:spcAft>
                  <a:spcPct val="0"/>
                </a:spcAft>
                <a:buClrTx/>
                <a:buSzTx/>
                <a:buFontTx/>
                <a:buNone/>
                <a:tabLst/>
                <a:defRPr/>
              </a:pPr>
              <a:t>3</a:t>
            </a:fld>
            <a:endParaRPr kumimoji="0" lang="en-US" sz="1200" b="0" i="0" u="none" strike="noStrike" kern="1200" cap="none" spc="0" normalizeH="0" baseline="0" noProof="0" dirty="0">
              <a:ln>
                <a:noFill/>
              </a:ln>
              <a:solidFill>
                <a:srgbClr val="FFFFFF"/>
              </a:solidFill>
              <a:effectLst/>
              <a:uLnTx/>
              <a:uFillTx/>
              <a:latin typeface="Verdana" pitchFamily="64" charset="0"/>
              <a:ea typeface="ＭＳ Ｐゴシック" pitchFamily="64" charset="-128"/>
              <a:cs typeface="+mn-cs"/>
            </a:endParaRPr>
          </a:p>
        </p:txBody>
      </p:sp>
      <p:pic>
        <p:nvPicPr>
          <p:cNvPr id="4" name="Picture 3">
            <a:extLst>
              <a:ext uri="{FF2B5EF4-FFF2-40B4-BE49-F238E27FC236}">
                <a16:creationId xmlns:a16="http://schemas.microsoft.com/office/drawing/2014/main" id="{13AE22C0-EB51-BB18-FEE1-1018FECB74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66813" y="2273055"/>
            <a:ext cx="1914531" cy="1914531"/>
          </a:xfrm>
          <a:prstGeom prst="rect">
            <a:avLst/>
          </a:prstGeom>
        </p:spPr>
      </p:pic>
      <p:pic>
        <p:nvPicPr>
          <p:cNvPr id="7" name="Picture 6">
            <a:extLst>
              <a:ext uri="{FF2B5EF4-FFF2-40B4-BE49-F238E27FC236}">
                <a16:creationId xmlns:a16="http://schemas.microsoft.com/office/drawing/2014/main" id="{59518380-8121-3F50-5671-FBDCC49325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44679" y="2273056"/>
            <a:ext cx="1874113" cy="1914531"/>
          </a:xfrm>
          <a:prstGeom prst="rect">
            <a:avLst/>
          </a:prstGeom>
        </p:spPr>
      </p:pic>
      <p:pic>
        <p:nvPicPr>
          <p:cNvPr id="11" name="Picture 10">
            <a:extLst>
              <a:ext uri="{FF2B5EF4-FFF2-40B4-BE49-F238E27FC236}">
                <a16:creationId xmlns:a16="http://schemas.microsoft.com/office/drawing/2014/main" id="{F5589B79-ECEB-D0D7-3C98-AEC6756D71B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8197" y="2273056"/>
            <a:ext cx="1914531" cy="1914531"/>
          </a:xfrm>
          <a:prstGeom prst="rect">
            <a:avLst/>
          </a:prstGeom>
        </p:spPr>
      </p:pic>
      <p:pic>
        <p:nvPicPr>
          <p:cNvPr id="13" name="Picture 12">
            <a:extLst>
              <a:ext uri="{FF2B5EF4-FFF2-40B4-BE49-F238E27FC236}">
                <a16:creationId xmlns:a16="http://schemas.microsoft.com/office/drawing/2014/main" id="{B07FFB3C-1992-6F78-8D4C-509013C2284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34188" y="2273057"/>
            <a:ext cx="1210409" cy="1914531"/>
          </a:xfrm>
          <a:prstGeom prst="rect">
            <a:avLst/>
          </a:prstGeom>
        </p:spPr>
      </p:pic>
      <p:sp>
        <p:nvSpPr>
          <p:cNvPr id="30" name="TextBox 29">
            <a:extLst>
              <a:ext uri="{FF2B5EF4-FFF2-40B4-BE49-F238E27FC236}">
                <a16:creationId xmlns:a16="http://schemas.microsoft.com/office/drawing/2014/main" id="{CDB1B475-7F1B-9B7E-CD22-ED94276AEBD7}"/>
              </a:ext>
            </a:extLst>
          </p:cNvPr>
          <p:cNvSpPr txBox="1"/>
          <p:nvPr/>
        </p:nvSpPr>
        <p:spPr>
          <a:xfrm>
            <a:off x="6276824" y="4360757"/>
            <a:ext cx="2409824" cy="738664"/>
          </a:xfrm>
          <a:prstGeom prst="rect">
            <a:avLst/>
          </a:prstGeom>
          <a:noFill/>
        </p:spPr>
        <p:txBody>
          <a:bodyPr wrap="square" rtlCol="0">
            <a:spAutoFit/>
          </a:bodyPr>
          <a:lstStyle/>
          <a:p>
            <a:pPr algn="ctr"/>
            <a:r>
              <a:rPr lang="en-US" sz="1400" b="1" dirty="0">
                <a:solidFill>
                  <a:schemeClr val="accent1"/>
                </a:solidFill>
              </a:rPr>
              <a:t>Advance National Positioning and Global Perspective</a:t>
            </a:r>
          </a:p>
        </p:txBody>
      </p:sp>
      <p:sp>
        <p:nvSpPr>
          <p:cNvPr id="32" name="TextBox 31">
            <a:extLst>
              <a:ext uri="{FF2B5EF4-FFF2-40B4-BE49-F238E27FC236}">
                <a16:creationId xmlns:a16="http://schemas.microsoft.com/office/drawing/2014/main" id="{05E1F1AE-26B5-013D-4EA2-07F258D74295}"/>
              </a:ext>
            </a:extLst>
          </p:cNvPr>
          <p:cNvSpPr txBox="1"/>
          <p:nvPr/>
        </p:nvSpPr>
        <p:spPr>
          <a:xfrm>
            <a:off x="9142762" y="4360757"/>
            <a:ext cx="2409824" cy="954107"/>
          </a:xfrm>
          <a:prstGeom prst="rect">
            <a:avLst/>
          </a:prstGeom>
          <a:noFill/>
        </p:spPr>
        <p:txBody>
          <a:bodyPr wrap="square" rtlCol="0">
            <a:spAutoFit/>
          </a:bodyPr>
          <a:lstStyle/>
          <a:p>
            <a:pPr algn="ctr"/>
            <a:r>
              <a:rPr lang="en-US" sz="1400" b="1" dirty="0">
                <a:solidFill>
                  <a:schemeClr val="accent4"/>
                </a:solidFill>
              </a:rPr>
              <a:t>Oversee National Governance and Membership Qualifications</a:t>
            </a:r>
          </a:p>
        </p:txBody>
      </p:sp>
      <p:sp>
        <p:nvSpPr>
          <p:cNvPr id="34" name="TextBox 33">
            <a:extLst>
              <a:ext uri="{FF2B5EF4-FFF2-40B4-BE49-F238E27FC236}">
                <a16:creationId xmlns:a16="http://schemas.microsoft.com/office/drawing/2014/main" id="{D5A792C0-72D8-8D1B-BDC7-1ED2605E57A9}"/>
              </a:ext>
            </a:extLst>
          </p:cNvPr>
          <p:cNvSpPr txBox="1"/>
          <p:nvPr/>
        </p:nvSpPr>
        <p:spPr>
          <a:xfrm>
            <a:off x="3410886" y="4360757"/>
            <a:ext cx="2409824" cy="738664"/>
          </a:xfrm>
          <a:prstGeom prst="rect">
            <a:avLst/>
          </a:prstGeom>
          <a:noFill/>
        </p:spPr>
        <p:txBody>
          <a:bodyPr wrap="square" rtlCol="0">
            <a:spAutoFit/>
          </a:bodyPr>
          <a:lstStyle/>
          <a:p>
            <a:pPr algn="ctr"/>
            <a:r>
              <a:rPr lang="en-US" sz="1400" b="1" dirty="0">
                <a:solidFill>
                  <a:schemeClr val="accent2"/>
                </a:solidFill>
              </a:rPr>
              <a:t>Deliver Resources, Services and Facilitate Innovation</a:t>
            </a:r>
          </a:p>
        </p:txBody>
      </p:sp>
      <p:sp>
        <p:nvSpPr>
          <p:cNvPr id="36" name="TextBox 35">
            <a:extLst>
              <a:ext uri="{FF2B5EF4-FFF2-40B4-BE49-F238E27FC236}">
                <a16:creationId xmlns:a16="http://schemas.microsoft.com/office/drawing/2014/main" id="{C4C1FB52-1B28-E66D-E1FB-6252CE3347C5}"/>
              </a:ext>
            </a:extLst>
          </p:cNvPr>
          <p:cNvSpPr txBox="1"/>
          <p:nvPr/>
        </p:nvSpPr>
        <p:spPr>
          <a:xfrm>
            <a:off x="542776" y="4359576"/>
            <a:ext cx="2409824" cy="307777"/>
          </a:xfrm>
          <a:prstGeom prst="rect">
            <a:avLst/>
          </a:prstGeom>
          <a:noFill/>
        </p:spPr>
        <p:txBody>
          <a:bodyPr wrap="square" rtlCol="0">
            <a:spAutoFit/>
          </a:bodyPr>
          <a:lstStyle/>
          <a:p>
            <a:pPr algn="ctr"/>
            <a:r>
              <a:rPr lang="en-US" sz="1400" b="1" dirty="0">
                <a:solidFill>
                  <a:schemeClr val="accent3"/>
                </a:solidFill>
              </a:rPr>
              <a:t>Lead the Movement</a:t>
            </a:r>
          </a:p>
        </p:txBody>
      </p:sp>
      <p:sp>
        <p:nvSpPr>
          <p:cNvPr id="2" name="Title 1">
            <a:extLst>
              <a:ext uri="{FF2B5EF4-FFF2-40B4-BE49-F238E27FC236}">
                <a16:creationId xmlns:a16="http://schemas.microsoft.com/office/drawing/2014/main" id="{4AA9FD95-8ED2-7657-F7C9-00EDE43F8B99}"/>
              </a:ext>
            </a:extLst>
          </p:cNvPr>
          <p:cNvSpPr>
            <a:spLocks noGrp="1"/>
          </p:cNvSpPr>
          <p:nvPr>
            <p:ph type="title"/>
          </p:nvPr>
        </p:nvSpPr>
        <p:spPr/>
        <p:txBody>
          <a:bodyPr/>
          <a:lstStyle/>
          <a:p>
            <a:r>
              <a:rPr lang="en-US" dirty="0"/>
              <a:t>Y-usa’s fundamental roles</a:t>
            </a:r>
          </a:p>
        </p:txBody>
      </p:sp>
    </p:spTree>
    <p:extLst>
      <p:ext uri="{BB962C8B-B14F-4D97-AF65-F5344CB8AC3E}">
        <p14:creationId xmlns:p14="http://schemas.microsoft.com/office/powerpoint/2010/main" val="3657942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89828-F353-B0AA-DEF3-59B694938B3A}"/>
            </a:ext>
          </a:extLst>
        </p:cNvPr>
        <p:cNvGrpSpPr/>
        <p:nvPr/>
      </p:nvGrpSpPr>
      <p:grpSpPr>
        <a:xfrm>
          <a:off x="0" y="0"/>
          <a:ext cx="0" cy="0"/>
          <a:chOff x="0" y="0"/>
          <a:chExt cx="0" cy="0"/>
        </a:xfrm>
      </p:grpSpPr>
      <p:sp>
        <p:nvSpPr>
          <p:cNvPr id="27" name="Rounded Rectangle 39">
            <a:extLst>
              <a:ext uri="{FF2B5EF4-FFF2-40B4-BE49-F238E27FC236}">
                <a16:creationId xmlns:a16="http://schemas.microsoft.com/office/drawing/2014/main" id="{7F438E5E-8B16-B599-750A-20AAE6D2E5FD}"/>
              </a:ext>
            </a:extLst>
          </p:cNvPr>
          <p:cNvSpPr/>
          <p:nvPr/>
        </p:nvSpPr>
        <p:spPr bwMode="auto">
          <a:xfrm>
            <a:off x="9134481" y="1627141"/>
            <a:ext cx="2409824" cy="1135377"/>
          </a:xfrm>
          <a:prstGeom prst="roundRect">
            <a:avLst>
              <a:gd name="adj" fmla="val 6247"/>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31ABAB"/>
              </a:solidFill>
              <a:effectLst/>
              <a:uLnTx/>
              <a:uFillTx/>
              <a:latin typeface="Verdana" pitchFamily="64" charset="0"/>
              <a:ea typeface="ＭＳ Ｐゴシック" pitchFamily="64" charset="-128"/>
              <a:cs typeface="ＭＳ Ｐゴシック" pitchFamily="64" charset="-128"/>
            </a:endParaRPr>
          </a:p>
        </p:txBody>
      </p:sp>
      <p:sp>
        <p:nvSpPr>
          <p:cNvPr id="23" name="Rounded Rectangle 39">
            <a:extLst>
              <a:ext uri="{FF2B5EF4-FFF2-40B4-BE49-F238E27FC236}">
                <a16:creationId xmlns:a16="http://schemas.microsoft.com/office/drawing/2014/main" id="{9C674514-96C9-6CF5-1872-D1DDBE40F0BC}"/>
              </a:ext>
            </a:extLst>
          </p:cNvPr>
          <p:cNvSpPr/>
          <p:nvPr/>
        </p:nvSpPr>
        <p:spPr bwMode="auto">
          <a:xfrm>
            <a:off x="6276824" y="1627141"/>
            <a:ext cx="2409824" cy="1135377"/>
          </a:xfrm>
          <a:prstGeom prst="roundRect">
            <a:avLst>
              <a:gd name="adj" fmla="val 6247"/>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31ABAB"/>
              </a:solidFill>
              <a:effectLst/>
              <a:uLnTx/>
              <a:uFillTx/>
              <a:latin typeface="Verdana" pitchFamily="64" charset="0"/>
              <a:ea typeface="ＭＳ Ｐゴシック" pitchFamily="64" charset="-128"/>
              <a:cs typeface="ＭＳ Ｐゴシック" pitchFamily="64" charset="-128"/>
            </a:endParaRPr>
          </a:p>
        </p:txBody>
      </p:sp>
      <p:sp>
        <p:nvSpPr>
          <p:cNvPr id="25" name="Rounded Rectangle 39">
            <a:extLst>
              <a:ext uri="{FF2B5EF4-FFF2-40B4-BE49-F238E27FC236}">
                <a16:creationId xmlns:a16="http://schemas.microsoft.com/office/drawing/2014/main" id="{BA0808D7-19FF-5C8E-EA14-8C0F8A2DFFA1}"/>
              </a:ext>
            </a:extLst>
          </p:cNvPr>
          <p:cNvSpPr/>
          <p:nvPr/>
        </p:nvSpPr>
        <p:spPr bwMode="auto">
          <a:xfrm>
            <a:off x="3419167" y="1627141"/>
            <a:ext cx="2409824" cy="1135377"/>
          </a:xfrm>
          <a:prstGeom prst="roundRect">
            <a:avLst>
              <a:gd name="adj" fmla="val 6247"/>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31ABAB"/>
              </a:solidFill>
              <a:effectLst/>
              <a:uLnTx/>
              <a:uFillTx/>
              <a:latin typeface="Verdana" pitchFamily="64" charset="0"/>
              <a:ea typeface="ＭＳ Ｐゴシック" pitchFamily="64" charset="-128"/>
              <a:cs typeface="ＭＳ Ｐゴシック" pitchFamily="64" charset="-128"/>
            </a:endParaRPr>
          </a:p>
        </p:txBody>
      </p:sp>
      <p:sp>
        <p:nvSpPr>
          <p:cNvPr id="17" name="Rounded Rectangle 39">
            <a:extLst>
              <a:ext uri="{FF2B5EF4-FFF2-40B4-BE49-F238E27FC236}">
                <a16:creationId xmlns:a16="http://schemas.microsoft.com/office/drawing/2014/main" id="{09B25844-A982-6DFF-DC32-8326880281F6}"/>
              </a:ext>
            </a:extLst>
          </p:cNvPr>
          <p:cNvSpPr/>
          <p:nvPr/>
        </p:nvSpPr>
        <p:spPr bwMode="auto">
          <a:xfrm>
            <a:off x="590551" y="1627141"/>
            <a:ext cx="2409824" cy="1135377"/>
          </a:xfrm>
          <a:prstGeom prst="roundRect">
            <a:avLst>
              <a:gd name="adj" fmla="val 6247"/>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31ABAB"/>
              </a:solidFill>
              <a:effectLst/>
              <a:uLnTx/>
              <a:uFillTx/>
              <a:latin typeface="Verdana" pitchFamily="64" charset="0"/>
              <a:ea typeface="ＭＳ Ｐゴシック" pitchFamily="64" charset="-128"/>
              <a:cs typeface="ＭＳ Ｐゴシック" pitchFamily="64" charset="-128"/>
            </a:endParaRPr>
          </a:p>
        </p:txBody>
      </p:sp>
      <p:sp>
        <p:nvSpPr>
          <p:cNvPr id="8" name="Slide Number Placeholder 3">
            <a:extLst>
              <a:ext uri="{FF2B5EF4-FFF2-40B4-BE49-F238E27FC236}">
                <a16:creationId xmlns:a16="http://schemas.microsoft.com/office/drawing/2014/main" id="{266F4EBC-D800-759D-6199-D0D850CFDECE}"/>
              </a:ext>
            </a:extLst>
          </p:cNvPr>
          <p:cNvSpPr txBox="1">
            <a:spLocks/>
          </p:cNvSpPr>
          <p:nvPr/>
        </p:nvSpPr>
        <p:spPr>
          <a:xfrm>
            <a:off x="11363231" y="6208751"/>
            <a:ext cx="546100" cy="29066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1219170" rtl="0" eaLnBrk="0" fontAlgn="base" latinLnBrk="0" hangingPunct="0">
              <a:lnSpc>
                <a:spcPct val="100000"/>
              </a:lnSpc>
              <a:spcBef>
                <a:spcPct val="0"/>
              </a:spcBef>
              <a:spcAft>
                <a:spcPct val="0"/>
              </a:spcAft>
              <a:buClrTx/>
              <a:buSzTx/>
              <a:buFontTx/>
              <a:buNone/>
              <a:tabLst/>
              <a:defRPr/>
            </a:pPr>
            <a:fld id="{00698937-BEDD-4EFF-AC3E-111CFE5685E0}" type="slidenum">
              <a:rPr kumimoji="0" lang="en-US" sz="1200" b="0" i="0" u="none" strike="noStrike" kern="1200" cap="none" spc="0" normalizeH="0" baseline="0" noProof="0" smtClean="0">
                <a:ln>
                  <a:noFill/>
                </a:ln>
                <a:solidFill>
                  <a:srgbClr val="FFFFFF"/>
                </a:solidFill>
                <a:effectLst/>
                <a:uLnTx/>
                <a:uFillTx/>
                <a:latin typeface="Verdana" pitchFamily="64" charset="0"/>
                <a:ea typeface="ＭＳ Ｐゴシック" pitchFamily="64" charset="-128"/>
                <a:cs typeface="+mn-cs"/>
              </a:rPr>
              <a:pPr marL="0" marR="0" lvl="0" indent="0" algn="r" defTabSz="1219170" rtl="0" eaLnBrk="0" fontAlgn="base" latinLnBrk="0" hangingPunct="0">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FFFFFF"/>
              </a:solidFill>
              <a:effectLst/>
              <a:uLnTx/>
              <a:uFillTx/>
              <a:latin typeface="Verdana" pitchFamily="64" charset="0"/>
              <a:ea typeface="ＭＳ Ｐゴシック" pitchFamily="64" charset="-128"/>
              <a:cs typeface="+mn-cs"/>
            </a:endParaRPr>
          </a:p>
        </p:txBody>
      </p:sp>
      <p:sp>
        <p:nvSpPr>
          <p:cNvPr id="30" name="TextBox 29">
            <a:extLst>
              <a:ext uri="{FF2B5EF4-FFF2-40B4-BE49-F238E27FC236}">
                <a16:creationId xmlns:a16="http://schemas.microsoft.com/office/drawing/2014/main" id="{26757E55-83B0-DAB9-925A-42D54C7A0D84}"/>
              </a:ext>
            </a:extLst>
          </p:cNvPr>
          <p:cNvSpPr txBox="1"/>
          <p:nvPr/>
        </p:nvSpPr>
        <p:spPr>
          <a:xfrm>
            <a:off x="6247783" y="1834024"/>
            <a:ext cx="2409824" cy="738664"/>
          </a:xfrm>
          <a:prstGeom prst="rect">
            <a:avLst/>
          </a:prstGeom>
          <a:noFill/>
        </p:spPr>
        <p:txBody>
          <a:bodyPr wrap="square" rtlCol="0">
            <a:spAutoFit/>
          </a:bodyPr>
          <a:lstStyle/>
          <a:p>
            <a:pPr algn="ctr"/>
            <a:r>
              <a:rPr lang="en-US" sz="1400" b="1" dirty="0">
                <a:solidFill>
                  <a:schemeClr val="accent1"/>
                </a:solidFill>
              </a:rPr>
              <a:t>Advance National Positioning and Global Perspective</a:t>
            </a:r>
          </a:p>
        </p:txBody>
      </p:sp>
      <p:sp>
        <p:nvSpPr>
          <p:cNvPr id="32" name="TextBox 31">
            <a:extLst>
              <a:ext uri="{FF2B5EF4-FFF2-40B4-BE49-F238E27FC236}">
                <a16:creationId xmlns:a16="http://schemas.microsoft.com/office/drawing/2014/main" id="{B22DE834-B9D7-5211-22B5-F77A07D34202}"/>
              </a:ext>
            </a:extLst>
          </p:cNvPr>
          <p:cNvSpPr txBox="1"/>
          <p:nvPr/>
        </p:nvSpPr>
        <p:spPr>
          <a:xfrm>
            <a:off x="9134481" y="1717774"/>
            <a:ext cx="2409824" cy="954107"/>
          </a:xfrm>
          <a:prstGeom prst="rect">
            <a:avLst/>
          </a:prstGeom>
          <a:noFill/>
        </p:spPr>
        <p:txBody>
          <a:bodyPr wrap="square" rtlCol="0">
            <a:spAutoFit/>
          </a:bodyPr>
          <a:lstStyle/>
          <a:p>
            <a:pPr algn="ctr"/>
            <a:r>
              <a:rPr lang="en-US" sz="1400" b="1" dirty="0">
                <a:solidFill>
                  <a:schemeClr val="accent4"/>
                </a:solidFill>
              </a:rPr>
              <a:t>Oversee National Governance and Membership Qualifications</a:t>
            </a:r>
          </a:p>
        </p:txBody>
      </p:sp>
      <p:sp>
        <p:nvSpPr>
          <p:cNvPr id="34" name="TextBox 33">
            <a:extLst>
              <a:ext uri="{FF2B5EF4-FFF2-40B4-BE49-F238E27FC236}">
                <a16:creationId xmlns:a16="http://schemas.microsoft.com/office/drawing/2014/main" id="{CC30B544-6F45-0777-BE30-886EA215E760}"/>
              </a:ext>
            </a:extLst>
          </p:cNvPr>
          <p:cNvSpPr txBox="1"/>
          <p:nvPr/>
        </p:nvSpPr>
        <p:spPr>
          <a:xfrm>
            <a:off x="3419167" y="1834024"/>
            <a:ext cx="2409824" cy="738664"/>
          </a:xfrm>
          <a:prstGeom prst="rect">
            <a:avLst/>
          </a:prstGeom>
          <a:noFill/>
        </p:spPr>
        <p:txBody>
          <a:bodyPr wrap="square" rtlCol="0">
            <a:spAutoFit/>
          </a:bodyPr>
          <a:lstStyle/>
          <a:p>
            <a:pPr algn="ctr"/>
            <a:r>
              <a:rPr lang="en-US" sz="1400" b="1" dirty="0">
                <a:solidFill>
                  <a:schemeClr val="accent2"/>
                </a:solidFill>
              </a:rPr>
              <a:t>Deliver Resources, Services and Facilitate Innovation</a:t>
            </a:r>
          </a:p>
        </p:txBody>
      </p:sp>
      <p:sp>
        <p:nvSpPr>
          <p:cNvPr id="36" name="TextBox 35">
            <a:extLst>
              <a:ext uri="{FF2B5EF4-FFF2-40B4-BE49-F238E27FC236}">
                <a16:creationId xmlns:a16="http://schemas.microsoft.com/office/drawing/2014/main" id="{7CF40A16-E310-8086-EB49-0EF371FC1D38}"/>
              </a:ext>
            </a:extLst>
          </p:cNvPr>
          <p:cNvSpPr txBox="1"/>
          <p:nvPr/>
        </p:nvSpPr>
        <p:spPr>
          <a:xfrm>
            <a:off x="590551" y="2040938"/>
            <a:ext cx="2409824" cy="307777"/>
          </a:xfrm>
          <a:prstGeom prst="rect">
            <a:avLst/>
          </a:prstGeom>
          <a:noFill/>
        </p:spPr>
        <p:txBody>
          <a:bodyPr wrap="square" rtlCol="0">
            <a:spAutoFit/>
          </a:bodyPr>
          <a:lstStyle/>
          <a:p>
            <a:pPr algn="ctr"/>
            <a:r>
              <a:rPr lang="en-US" sz="1400" b="1" dirty="0">
                <a:solidFill>
                  <a:schemeClr val="accent3"/>
                </a:solidFill>
              </a:rPr>
              <a:t>Lead the Movement</a:t>
            </a:r>
          </a:p>
        </p:txBody>
      </p:sp>
      <p:sp>
        <p:nvSpPr>
          <p:cNvPr id="2" name="Title 1">
            <a:extLst>
              <a:ext uri="{FF2B5EF4-FFF2-40B4-BE49-F238E27FC236}">
                <a16:creationId xmlns:a16="http://schemas.microsoft.com/office/drawing/2014/main" id="{10946A46-812D-48B0-79DE-EF30185DD838}"/>
              </a:ext>
            </a:extLst>
          </p:cNvPr>
          <p:cNvSpPr>
            <a:spLocks noGrp="1"/>
          </p:cNvSpPr>
          <p:nvPr>
            <p:ph type="title"/>
          </p:nvPr>
        </p:nvSpPr>
        <p:spPr/>
        <p:txBody>
          <a:bodyPr/>
          <a:lstStyle/>
          <a:p>
            <a:r>
              <a:rPr lang="en-US" dirty="0"/>
              <a:t>Recent accomplishments</a:t>
            </a:r>
          </a:p>
        </p:txBody>
      </p:sp>
      <p:sp>
        <p:nvSpPr>
          <p:cNvPr id="5" name="Rounded Rectangle 39">
            <a:extLst>
              <a:ext uri="{FF2B5EF4-FFF2-40B4-BE49-F238E27FC236}">
                <a16:creationId xmlns:a16="http://schemas.microsoft.com/office/drawing/2014/main" id="{0593A674-8826-63CF-A76B-02C55FD7BEC0}"/>
              </a:ext>
            </a:extLst>
          </p:cNvPr>
          <p:cNvSpPr/>
          <p:nvPr/>
        </p:nvSpPr>
        <p:spPr bwMode="auto">
          <a:xfrm>
            <a:off x="590551" y="2960104"/>
            <a:ext cx="2409824" cy="3633879"/>
          </a:xfrm>
          <a:prstGeom prst="roundRect">
            <a:avLst>
              <a:gd name="adj" fmla="val 6247"/>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85750" marR="0" lvl="0" indent="-285750" defTabSz="914377"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1400" dirty="0">
                <a:latin typeface="Verdana" pitchFamily="64" charset="0"/>
                <a:ea typeface="ＭＳ Ｐゴシック" pitchFamily="64" charset="-128"/>
                <a:cs typeface="ＭＳ Ｐゴシック" pitchFamily="64" charset="-128"/>
              </a:rPr>
              <a:t>10-Year Vision:  Creating Connected Communities (CCC)</a:t>
            </a:r>
          </a:p>
          <a:p>
            <a:pPr marL="285750" marR="0" lvl="0" indent="-285750" defTabSz="914377"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sz="1400" b="0" i="0" u="none" strike="noStrike" kern="1200" cap="none" spc="0" normalizeH="0" baseline="0" noProof="0" dirty="0">
              <a:ln>
                <a:noFill/>
              </a:ln>
              <a:effectLst/>
              <a:uLnTx/>
              <a:uFillTx/>
              <a:latin typeface="Verdana" pitchFamily="64" charset="0"/>
              <a:ea typeface="ＭＳ Ｐゴシック" pitchFamily="64" charset="-128"/>
              <a:cs typeface="ＭＳ Ｐゴシック" pitchFamily="64" charset="-128"/>
            </a:endParaRPr>
          </a:p>
          <a:p>
            <a:pPr marL="285750" marR="0" lvl="0" indent="-285750" defTabSz="914377"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1400" dirty="0">
                <a:latin typeface="Verdana" pitchFamily="64" charset="0"/>
                <a:ea typeface="ＭＳ Ｐゴシック" pitchFamily="64" charset="-128"/>
                <a:cs typeface="ＭＳ Ｐゴシック" pitchFamily="64" charset="-128"/>
              </a:rPr>
              <a:t>3-Year Strategic Plan to Support CCC</a:t>
            </a:r>
            <a:endParaRPr kumimoji="0" lang="en-US" sz="1400" b="0" i="0" u="none" strike="noStrike" kern="1200" cap="none" spc="0" normalizeH="0" baseline="0" noProof="0" dirty="0">
              <a:ln>
                <a:noFill/>
              </a:ln>
              <a:effectLst/>
              <a:uLnTx/>
              <a:uFillTx/>
              <a:latin typeface="Verdana" pitchFamily="64" charset="0"/>
              <a:ea typeface="ＭＳ Ｐゴシック" pitchFamily="64" charset="-128"/>
              <a:cs typeface="ＭＳ Ｐゴシック" pitchFamily="64" charset="-128"/>
            </a:endParaRPr>
          </a:p>
          <a:p>
            <a:pPr marL="285750" marR="0" lvl="0" indent="-285750" defTabSz="914377"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sz="1400" b="0" i="0" u="none" strike="noStrike" kern="1200" cap="none" spc="0" normalizeH="0" baseline="0" noProof="0" dirty="0">
              <a:ln>
                <a:noFill/>
              </a:ln>
              <a:effectLst/>
              <a:uLnTx/>
              <a:uFillTx/>
              <a:latin typeface="Verdana" pitchFamily="64" charset="0"/>
              <a:ea typeface="ＭＳ Ｐゴシック" pitchFamily="64" charset="-128"/>
              <a:cs typeface="ＭＳ Ｐゴシック" pitchFamily="64" charset="-128"/>
            </a:endParaRPr>
          </a:p>
          <a:p>
            <a:pPr marL="285750" marR="0" lvl="0" indent="-285750" defTabSz="914377"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effectLst/>
                <a:uLnTx/>
                <a:uFillTx/>
                <a:latin typeface="Verdana" pitchFamily="64" charset="0"/>
                <a:ea typeface="ＭＳ Ｐゴシック" pitchFamily="64" charset="-128"/>
                <a:cs typeface="ＭＳ Ｐゴシック" pitchFamily="64" charset="-128"/>
              </a:rPr>
              <a:t>Improved Two-Way Communication w/ Y Leaders</a:t>
            </a:r>
          </a:p>
          <a:p>
            <a:pPr marL="285750" marR="0" lvl="0" indent="-285750" defTabSz="914377" rtl="0" eaLnBrk="0" fontAlgn="base" latinLnBrk="0" hangingPunct="0">
              <a:lnSpc>
                <a:spcPct val="100000"/>
              </a:lnSpc>
              <a:spcBef>
                <a:spcPct val="0"/>
              </a:spcBef>
              <a:spcAft>
                <a:spcPct val="0"/>
              </a:spcAft>
              <a:buClrTx/>
              <a:buSzTx/>
              <a:buFont typeface="Arial" panose="020B0604020202020204" pitchFamily="34" charset="0"/>
              <a:buChar char="•"/>
              <a:tabLst/>
              <a:defRPr/>
            </a:pPr>
            <a:endParaRPr lang="en-US" sz="1400" dirty="0">
              <a:latin typeface="Verdana" pitchFamily="64" charset="0"/>
              <a:ea typeface="ＭＳ Ｐゴシック" pitchFamily="64" charset="-128"/>
              <a:cs typeface="ＭＳ Ｐゴシック" pitchFamily="64" charset="-128"/>
            </a:endParaRPr>
          </a:p>
          <a:p>
            <a:pPr marL="285750" marR="0" lvl="0" indent="-285750" defTabSz="914377"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effectLst/>
                <a:uLnTx/>
                <a:uFillTx/>
                <a:latin typeface="Verdana" pitchFamily="64" charset="0"/>
                <a:ea typeface="ＭＳ Ｐゴシック" pitchFamily="64" charset="-128"/>
                <a:cs typeface="ＭＳ Ｐゴシック" pitchFamily="64" charset="-128"/>
              </a:rPr>
              <a:t>General Assembly </a:t>
            </a:r>
          </a:p>
          <a:p>
            <a:pPr marL="285750" marR="0" lvl="0" indent="-285750" defTabSz="914377" rtl="0" eaLnBrk="0" fontAlgn="base" latinLnBrk="0" hangingPunct="0">
              <a:lnSpc>
                <a:spcPct val="100000"/>
              </a:lnSpc>
              <a:spcBef>
                <a:spcPct val="0"/>
              </a:spcBef>
              <a:spcAft>
                <a:spcPct val="0"/>
              </a:spcAft>
              <a:buClrTx/>
              <a:buSzTx/>
              <a:buFont typeface="Arial" panose="020B0604020202020204" pitchFamily="34" charset="0"/>
              <a:buChar char="•"/>
              <a:tabLst/>
              <a:defRPr/>
            </a:pPr>
            <a:endParaRPr lang="en-US" sz="1400" dirty="0">
              <a:latin typeface="Verdana" pitchFamily="64" charset="0"/>
              <a:ea typeface="ＭＳ Ｐゴシック" pitchFamily="64" charset="-128"/>
              <a:cs typeface="ＭＳ Ｐゴシック" pitchFamily="64" charset="-128"/>
            </a:endParaRPr>
          </a:p>
          <a:p>
            <a:pPr marL="285750" marR="0" lvl="0" indent="-285750" defTabSz="914377"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effectLst/>
                <a:uLnTx/>
                <a:uFillTx/>
                <a:latin typeface="Verdana" pitchFamily="64" charset="0"/>
                <a:ea typeface="ＭＳ Ｐゴシック" pitchFamily="64" charset="-128"/>
                <a:cs typeface="ＭＳ Ｐゴシック" pitchFamily="64" charset="-128"/>
              </a:rPr>
              <a:t>Technology Roadmap</a:t>
            </a:r>
          </a:p>
        </p:txBody>
      </p:sp>
      <p:sp>
        <p:nvSpPr>
          <p:cNvPr id="10" name="Rounded Rectangle 39">
            <a:extLst>
              <a:ext uri="{FF2B5EF4-FFF2-40B4-BE49-F238E27FC236}">
                <a16:creationId xmlns:a16="http://schemas.microsoft.com/office/drawing/2014/main" id="{961CB436-221C-D130-CB5D-65319549E491}"/>
              </a:ext>
            </a:extLst>
          </p:cNvPr>
          <p:cNvSpPr/>
          <p:nvPr/>
        </p:nvSpPr>
        <p:spPr bwMode="auto">
          <a:xfrm>
            <a:off x="3419167" y="2969401"/>
            <a:ext cx="2409824" cy="3633879"/>
          </a:xfrm>
          <a:prstGeom prst="roundRect">
            <a:avLst>
              <a:gd name="adj" fmla="val 6247"/>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85750" indent="-285750" defTabSz="914377" eaLnBrk="0" fontAlgn="base" hangingPunct="0">
              <a:spcBef>
                <a:spcPct val="0"/>
              </a:spcBef>
              <a:spcAft>
                <a:spcPct val="0"/>
              </a:spcAft>
              <a:buFont typeface="Arial" panose="020B0604020202020204" pitchFamily="34" charset="0"/>
              <a:buChar char="•"/>
              <a:defRPr/>
            </a:pPr>
            <a:r>
              <a:rPr lang="en-US" sz="1350" dirty="0">
                <a:latin typeface="Verdana" pitchFamily="64" charset="0"/>
                <a:ea typeface="ＭＳ Ｐゴシック" pitchFamily="64" charset="-128"/>
                <a:cs typeface="ＭＳ Ｐゴシック" pitchFamily="64" charset="-128"/>
              </a:rPr>
              <a:t>Organizational Excellence Assessment (OEA) and Practice Area Continuums</a:t>
            </a:r>
          </a:p>
          <a:p>
            <a:pPr marL="285750" indent="-285750" defTabSz="914377" eaLnBrk="0" fontAlgn="base" hangingPunct="0">
              <a:spcBef>
                <a:spcPct val="0"/>
              </a:spcBef>
              <a:spcAft>
                <a:spcPct val="0"/>
              </a:spcAft>
              <a:buFont typeface="Arial" panose="020B0604020202020204" pitchFamily="34" charset="0"/>
              <a:buChar char="•"/>
              <a:defRPr/>
            </a:pPr>
            <a:endParaRPr lang="en-US" sz="1350" dirty="0">
              <a:latin typeface="Verdana" pitchFamily="64" charset="0"/>
              <a:ea typeface="ＭＳ Ｐゴシック" pitchFamily="64" charset="-128"/>
              <a:cs typeface="ＭＳ Ｐゴシック" pitchFamily="64" charset="-128"/>
            </a:endParaRPr>
          </a:p>
          <a:p>
            <a:pPr marL="285750" lvl="0" indent="-285750" defTabSz="914377" eaLnBrk="0" fontAlgn="base" hangingPunct="0">
              <a:spcBef>
                <a:spcPct val="0"/>
              </a:spcBef>
              <a:spcAft>
                <a:spcPct val="0"/>
              </a:spcAft>
              <a:buFont typeface="Arial" panose="020B0604020202020204" pitchFamily="34" charset="0"/>
              <a:buChar char="•"/>
              <a:defRPr/>
            </a:pPr>
            <a:r>
              <a:rPr lang="en-US" sz="1350" dirty="0">
                <a:latin typeface="Verdana" pitchFamily="64" charset="0"/>
                <a:ea typeface="ＭＳ Ｐゴシック" pitchFamily="64" charset="-128"/>
                <a:cs typeface="ＭＳ Ｐゴシック" pitchFamily="64" charset="-128"/>
              </a:rPr>
              <a:t>Praesidium Child Protection Accreditation (200+ Ys earned so far)</a:t>
            </a:r>
          </a:p>
          <a:p>
            <a:pPr marL="285750" indent="-285750" defTabSz="914377" eaLnBrk="0" fontAlgn="base" hangingPunct="0">
              <a:spcBef>
                <a:spcPct val="0"/>
              </a:spcBef>
              <a:spcAft>
                <a:spcPct val="0"/>
              </a:spcAft>
              <a:buFont typeface="Arial" panose="020B0604020202020204" pitchFamily="34" charset="0"/>
              <a:buChar char="•"/>
              <a:defRPr/>
            </a:pPr>
            <a:endParaRPr lang="en-US" sz="1350" dirty="0">
              <a:latin typeface="Verdana" pitchFamily="64" charset="0"/>
              <a:ea typeface="ＭＳ Ｐゴシック" pitchFamily="64" charset="-128"/>
              <a:cs typeface="ＭＳ Ｐゴシック" pitchFamily="64" charset="-128"/>
            </a:endParaRPr>
          </a:p>
          <a:p>
            <a:pPr marL="285750" indent="-285750" defTabSz="914377" eaLnBrk="0" fontAlgn="base" hangingPunct="0">
              <a:spcBef>
                <a:spcPct val="0"/>
              </a:spcBef>
              <a:spcAft>
                <a:spcPct val="0"/>
              </a:spcAft>
              <a:buFont typeface="Arial" panose="020B0604020202020204" pitchFamily="34" charset="0"/>
              <a:buChar char="•"/>
              <a:defRPr/>
            </a:pPr>
            <a:r>
              <a:rPr lang="en-US" sz="1350" dirty="0">
                <a:latin typeface="Verdana" pitchFamily="64" charset="0"/>
                <a:ea typeface="ＭＳ Ｐゴシック" pitchFamily="64" charset="-128"/>
                <a:cs typeface="ＭＳ Ｐゴシック" pitchFamily="64" charset="-128"/>
              </a:rPr>
              <a:t>Learning &amp; Leadership Development System</a:t>
            </a:r>
          </a:p>
          <a:p>
            <a:pPr marL="285750" indent="-285750" defTabSz="914377" eaLnBrk="0" fontAlgn="base" hangingPunct="0">
              <a:spcBef>
                <a:spcPct val="0"/>
              </a:spcBef>
              <a:spcAft>
                <a:spcPct val="0"/>
              </a:spcAft>
              <a:buFont typeface="Arial" panose="020B0604020202020204" pitchFamily="34" charset="0"/>
              <a:buChar char="•"/>
              <a:defRPr/>
            </a:pPr>
            <a:endParaRPr lang="en-US" sz="1350" dirty="0">
              <a:latin typeface="Verdana" pitchFamily="64" charset="0"/>
              <a:ea typeface="ＭＳ Ｐゴシック" pitchFamily="64" charset="-128"/>
              <a:cs typeface="ＭＳ Ｐゴシック" pitchFamily="64" charset="-128"/>
            </a:endParaRPr>
          </a:p>
          <a:p>
            <a:pPr marL="285750" indent="-285750" defTabSz="914377" eaLnBrk="0" fontAlgn="base" hangingPunct="0">
              <a:spcBef>
                <a:spcPct val="0"/>
              </a:spcBef>
              <a:spcAft>
                <a:spcPct val="0"/>
              </a:spcAft>
              <a:buFont typeface="Arial" panose="020B0604020202020204" pitchFamily="34" charset="0"/>
              <a:buChar char="•"/>
              <a:defRPr/>
            </a:pPr>
            <a:r>
              <a:rPr lang="en-US" sz="1350" dirty="0">
                <a:latin typeface="Verdana" pitchFamily="64" charset="0"/>
                <a:ea typeface="ＭＳ Ｐゴシック" pitchFamily="64" charset="-128"/>
                <a:cs typeface="ＭＳ Ｐゴシック" pitchFamily="64" charset="-128"/>
              </a:rPr>
              <a:t>Practice Leadership</a:t>
            </a:r>
          </a:p>
          <a:p>
            <a:pPr marR="0" lvl="0" defTabSz="914377" rtl="0" eaLnBrk="0" fontAlgn="base" latinLnBrk="0" hangingPunct="0">
              <a:lnSpc>
                <a:spcPct val="100000"/>
              </a:lnSpc>
              <a:spcBef>
                <a:spcPct val="0"/>
              </a:spcBef>
              <a:spcAft>
                <a:spcPct val="0"/>
              </a:spcAft>
              <a:buClrTx/>
              <a:buSzTx/>
              <a:tabLst/>
              <a:defRPr/>
            </a:pPr>
            <a:endParaRPr kumimoji="0" lang="en-US" sz="1400" b="0" i="0" u="none" strike="noStrike" kern="1200" cap="none" spc="0" normalizeH="0" baseline="0" noProof="0" dirty="0">
              <a:ln>
                <a:noFill/>
              </a:ln>
              <a:effectLst/>
              <a:uLnTx/>
              <a:uFillTx/>
              <a:latin typeface="Verdana" pitchFamily="64" charset="0"/>
              <a:ea typeface="ＭＳ Ｐゴシック" pitchFamily="64" charset="-128"/>
              <a:cs typeface="ＭＳ Ｐゴシック" pitchFamily="64" charset="-128"/>
            </a:endParaRPr>
          </a:p>
        </p:txBody>
      </p:sp>
      <p:sp>
        <p:nvSpPr>
          <p:cNvPr id="14" name="Rounded Rectangle 39">
            <a:extLst>
              <a:ext uri="{FF2B5EF4-FFF2-40B4-BE49-F238E27FC236}">
                <a16:creationId xmlns:a16="http://schemas.microsoft.com/office/drawing/2014/main" id="{FBF371CC-A8BB-D5A5-916F-27423749F4EE}"/>
              </a:ext>
            </a:extLst>
          </p:cNvPr>
          <p:cNvSpPr/>
          <p:nvPr/>
        </p:nvSpPr>
        <p:spPr bwMode="auto">
          <a:xfrm>
            <a:off x="6276824" y="2960105"/>
            <a:ext cx="2409824" cy="3633879"/>
          </a:xfrm>
          <a:prstGeom prst="roundRect">
            <a:avLst>
              <a:gd name="adj" fmla="val 6247"/>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85750" indent="-285750" defTabSz="914377" eaLnBrk="0" fontAlgn="base" hangingPunct="0">
              <a:spcBef>
                <a:spcPct val="0"/>
              </a:spcBef>
              <a:spcAft>
                <a:spcPct val="0"/>
              </a:spcAft>
              <a:buFont typeface="Arial" panose="020B0604020202020204" pitchFamily="34" charset="0"/>
              <a:buChar char="•"/>
              <a:defRPr/>
            </a:pPr>
            <a:r>
              <a:rPr lang="en-US" sz="1400" dirty="0">
                <a:latin typeface="Verdana" pitchFamily="64" charset="0"/>
                <a:ea typeface="ＭＳ Ｐゴシック" pitchFamily="64" charset="-128"/>
                <a:cs typeface="ＭＳ Ｐゴシック" pitchFamily="64" charset="-128"/>
              </a:rPr>
              <a:t>No Place Like This Place Campaign</a:t>
            </a:r>
          </a:p>
          <a:p>
            <a:pPr marL="285750" indent="-285750" defTabSz="914377" eaLnBrk="0" fontAlgn="base" hangingPunct="0">
              <a:spcBef>
                <a:spcPct val="0"/>
              </a:spcBef>
              <a:spcAft>
                <a:spcPct val="0"/>
              </a:spcAft>
              <a:buFont typeface="Arial" panose="020B0604020202020204" pitchFamily="34" charset="0"/>
              <a:buChar char="•"/>
              <a:defRPr/>
            </a:pPr>
            <a:endParaRPr lang="en-US" sz="1400" dirty="0">
              <a:latin typeface="Verdana" pitchFamily="64" charset="0"/>
              <a:ea typeface="ＭＳ Ｐゴシック" pitchFamily="64" charset="-128"/>
              <a:cs typeface="ＭＳ Ｐゴシック" pitchFamily="64" charset="-128"/>
            </a:endParaRPr>
          </a:p>
          <a:p>
            <a:pPr marL="285750" indent="-285750" defTabSz="914377" eaLnBrk="0" fontAlgn="base" hangingPunct="0">
              <a:spcBef>
                <a:spcPct val="0"/>
              </a:spcBef>
              <a:spcAft>
                <a:spcPct val="0"/>
              </a:spcAft>
              <a:buFont typeface="Arial" panose="020B0604020202020204" pitchFamily="34" charset="0"/>
              <a:buChar char="•"/>
              <a:defRPr/>
            </a:pPr>
            <a:r>
              <a:rPr lang="en-US" sz="1400" dirty="0">
                <a:latin typeface="Verdana" pitchFamily="64" charset="0"/>
                <a:ea typeface="ＭＳ Ｐゴシック" pitchFamily="64" charset="-128"/>
                <a:cs typeface="ＭＳ Ｐゴシック" pitchFamily="64" charset="-128"/>
              </a:rPr>
              <a:t>Increased Fundraising</a:t>
            </a:r>
          </a:p>
          <a:p>
            <a:pPr marL="285750" indent="-285750" defTabSz="914377" eaLnBrk="0" fontAlgn="base" hangingPunct="0">
              <a:spcBef>
                <a:spcPct val="0"/>
              </a:spcBef>
              <a:spcAft>
                <a:spcPct val="0"/>
              </a:spcAft>
              <a:buFont typeface="Arial" panose="020B0604020202020204" pitchFamily="34" charset="0"/>
              <a:buChar char="•"/>
              <a:defRPr/>
            </a:pPr>
            <a:endParaRPr lang="en-US" sz="1400" dirty="0">
              <a:latin typeface="Verdana" pitchFamily="64" charset="0"/>
              <a:ea typeface="ＭＳ Ｐゴシック" pitchFamily="64" charset="-128"/>
              <a:cs typeface="ＭＳ Ｐゴシック" pitchFamily="64" charset="-128"/>
            </a:endParaRPr>
          </a:p>
          <a:p>
            <a:pPr marL="285750" indent="-285750" defTabSz="914377" eaLnBrk="0" fontAlgn="base" hangingPunct="0">
              <a:spcBef>
                <a:spcPct val="0"/>
              </a:spcBef>
              <a:spcAft>
                <a:spcPct val="0"/>
              </a:spcAft>
              <a:buFont typeface="Arial" panose="020B0604020202020204" pitchFamily="34" charset="0"/>
              <a:buChar char="•"/>
              <a:defRPr/>
            </a:pPr>
            <a:r>
              <a:rPr lang="en-US" sz="1400" dirty="0">
                <a:latin typeface="Verdana" pitchFamily="64" charset="0"/>
                <a:ea typeface="ＭＳ Ｐゴシック" pitchFamily="64" charset="-128"/>
                <a:cs typeface="ＭＳ Ｐゴシック" pitchFamily="64" charset="-128"/>
              </a:rPr>
              <a:t>New High-Profile Partnerships</a:t>
            </a:r>
          </a:p>
          <a:p>
            <a:pPr marL="285750" indent="-285750" defTabSz="914377" eaLnBrk="0" fontAlgn="base" hangingPunct="0">
              <a:spcBef>
                <a:spcPct val="0"/>
              </a:spcBef>
              <a:spcAft>
                <a:spcPct val="0"/>
              </a:spcAft>
              <a:buFont typeface="Arial" panose="020B0604020202020204" pitchFamily="34" charset="0"/>
              <a:buChar char="•"/>
              <a:defRPr/>
            </a:pPr>
            <a:endParaRPr lang="en-US" sz="1400" dirty="0">
              <a:latin typeface="Verdana" pitchFamily="64" charset="0"/>
              <a:ea typeface="ＭＳ Ｐゴシック" pitchFamily="64" charset="-128"/>
              <a:cs typeface="ＭＳ Ｐゴシック" pitchFamily="64" charset="-128"/>
            </a:endParaRPr>
          </a:p>
          <a:p>
            <a:pPr marL="285750" indent="-285750" defTabSz="914377" eaLnBrk="0" fontAlgn="base" hangingPunct="0">
              <a:spcBef>
                <a:spcPct val="0"/>
              </a:spcBef>
              <a:spcAft>
                <a:spcPct val="0"/>
              </a:spcAft>
              <a:buFont typeface="Arial" panose="020B0604020202020204" pitchFamily="34" charset="0"/>
              <a:buChar char="•"/>
              <a:defRPr/>
            </a:pPr>
            <a:r>
              <a:rPr lang="en-US" sz="1400" dirty="0">
                <a:latin typeface="Verdana" pitchFamily="64" charset="0"/>
                <a:ea typeface="ＭＳ Ｐゴシック" pitchFamily="64" charset="-128"/>
                <a:cs typeface="ＭＳ Ｐゴシック" pitchFamily="64" charset="-128"/>
              </a:rPr>
              <a:t>175</a:t>
            </a:r>
            <a:r>
              <a:rPr lang="en-US" sz="1400" baseline="30000" dirty="0">
                <a:latin typeface="Verdana" pitchFamily="64" charset="0"/>
                <a:ea typeface="ＭＳ Ｐゴシック" pitchFamily="64" charset="-128"/>
                <a:cs typeface="ＭＳ Ｐゴシック" pitchFamily="64" charset="-128"/>
              </a:rPr>
              <a:t>th</a:t>
            </a:r>
            <a:r>
              <a:rPr lang="en-US" sz="1400" dirty="0">
                <a:latin typeface="Verdana" pitchFamily="64" charset="0"/>
                <a:ea typeface="ＭＳ Ｐゴシック" pitchFamily="64" charset="-128"/>
                <a:cs typeface="ＭＳ Ｐゴシック" pitchFamily="64" charset="-128"/>
              </a:rPr>
              <a:t> Celebration</a:t>
            </a:r>
          </a:p>
          <a:p>
            <a:pPr marL="285750" indent="-285750" defTabSz="914377" eaLnBrk="0" fontAlgn="base" hangingPunct="0">
              <a:spcBef>
                <a:spcPct val="0"/>
              </a:spcBef>
              <a:spcAft>
                <a:spcPct val="0"/>
              </a:spcAft>
              <a:buFont typeface="Arial" panose="020B0604020202020204" pitchFamily="34" charset="0"/>
              <a:buChar char="•"/>
              <a:defRPr/>
            </a:pPr>
            <a:endParaRPr lang="en-US" sz="1400" dirty="0">
              <a:latin typeface="Verdana" pitchFamily="64" charset="0"/>
              <a:ea typeface="ＭＳ Ｐゴシック" pitchFamily="64" charset="-128"/>
              <a:cs typeface="ＭＳ Ｐゴシック" pitchFamily="64" charset="-128"/>
            </a:endParaRPr>
          </a:p>
          <a:p>
            <a:pPr marL="285750" indent="-285750" defTabSz="914377" eaLnBrk="0" fontAlgn="base" hangingPunct="0">
              <a:spcBef>
                <a:spcPct val="0"/>
              </a:spcBef>
              <a:spcAft>
                <a:spcPct val="0"/>
              </a:spcAft>
              <a:buFont typeface="Arial" panose="020B0604020202020204" pitchFamily="34" charset="0"/>
              <a:buChar char="•"/>
              <a:defRPr/>
            </a:pPr>
            <a:r>
              <a:rPr lang="en-US" sz="1400" dirty="0">
                <a:latin typeface="Verdana" pitchFamily="64" charset="0"/>
                <a:ea typeface="ＭＳ Ｐゴシック" pitchFamily="64" charset="-128"/>
                <a:cs typeface="ＭＳ Ｐゴシック" pitchFamily="64" charset="-128"/>
              </a:rPr>
              <a:t>Advocacy and Brand Positioning </a:t>
            </a:r>
          </a:p>
          <a:p>
            <a:pPr marL="285750" indent="-285750" defTabSz="914377" eaLnBrk="0" fontAlgn="base" hangingPunct="0">
              <a:spcBef>
                <a:spcPct val="0"/>
              </a:spcBef>
              <a:spcAft>
                <a:spcPct val="0"/>
              </a:spcAft>
              <a:buFont typeface="Arial" panose="020B0604020202020204" pitchFamily="34" charset="0"/>
              <a:buChar char="•"/>
              <a:defRPr/>
            </a:pPr>
            <a:endParaRPr lang="en-US" sz="1400" dirty="0">
              <a:latin typeface="Verdana" pitchFamily="64" charset="0"/>
              <a:ea typeface="ＭＳ Ｐゴシック" pitchFamily="64" charset="-128"/>
              <a:cs typeface="ＭＳ Ｐゴシック" pitchFamily="64" charset="-128"/>
            </a:endParaRPr>
          </a:p>
          <a:p>
            <a:pPr marL="285750" indent="-285750" algn="ctr" defTabSz="914377" eaLnBrk="0" fontAlgn="base" hangingPunct="0">
              <a:spcBef>
                <a:spcPct val="0"/>
              </a:spcBef>
              <a:spcAft>
                <a:spcPct val="0"/>
              </a:spcAft>
              <a:buFont typeface="Arial" panose="020B0604020202020204" pitchFamily="34" charset="0"/>
              <a:buChar char="•"/>
              <a:defRPr/>
            </a:pPr>
            <a:endParaRPr lang="en-US" sz="1400" dirty="0">
              <a:latin typeface="Verdana" pitchFamily="64" charset="0"/>
              <a:ea typeface="ＭＳ Ｐゴシック" pitchFamily="64" charset="-128"/>
              <a:cs typeface="ＭＳ Ｐゴシック" pitchFamily="64" charset="-128"/>
            </a:endParaRPr>
          </a:p>
          <a:p>
            <a:pPr marL="285750" indent="-285750" algn="ctr" defTabSz="914377" eaLnBrk="0" fontAlgn="base" hangingPunct="0">
              <a:spcBef>
                <a:spcPct val="0"/>
              </a:spcBef>
              <a:spcAft>
                <a:spcPct val="0"/>
              </a:spcAft>
              <a:buFont typeface="Arial" panose="020B0604020202020204" pitchFamily="34" charset="0"/>
              <a:buChar char="•"/>
              <a:defRPr/>
            </a:pPr>
            <a:endParaRPr lang="en-US" sz="1400" dirty="0">
              <a:latin typeface="Verdana" pitchFamily="64" charset="0"/>
              <a:ea typeface="ＭＳ Ｐゴシック" pitchFamily="64" charset="-128"/>
              <a:cs typeface="ＭＳ Ｐゴシック" pitchFamily="64" charset="-128"/>
            </a:endParaRPr>
          </a:p>
          <a:p>
            <a:pPr marL="285750" indent="-285750" algn="ctr" defTabSz="914377" eaLnBrk="0" fontAlgn="base" hangingPunct="0">
              <a:spcBef>
                <a:spcPct val="0"/>
              </a:spcBef>
              <a:spcAft>
                <a:spcPct val="0"/>
              </a:spcAft>
              <a:buFont typeface="Arial" panose="020B0604020202020204" pitchFamily="34" charset="0"/>
              <a:buChar char="•"/>
              <a:defRPr/>
            </a:pPr>
            <a:endParaRPr lang="en-US" sz="1400" dirty="0">
              <a:latin typeface="Verdana" pitchFamily="64" charset="0"/>
              <a:ea typeface="ＭＳ Ｐゴシック" pitchFamily="64" charset="-128"/>
              <a:cs typeface="ＭＳ Ｐゴシック" pitchFamily="64" charset="-128"/>
            </a:endParaRPr>
          </a:p>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31ABAB"/>
              </a:solidFill>
              <a:effectLst/>
              <a:uLnTx/>
              <a:uFillTx/>
              <a:latin typeface="Verdana" pitchFamily="64" charset="0"/>
              <a:ea typeface="ＭＳ Ｐゴシック" pitchFamily="64" charset="-128"/>
              <a:cs typeface="ＭＳ Ｐゴシック" pitchFamily="64" charset="-128"/>
            </a:endParaRPr>
          </a:p>
        </p:txBody>
      </p:sp>
      <p:sp>
        <p:nvSpPr>
          <p:cNvPr id="16" name="Rounded Rectangle 39">
            <a:extLst>
              <a:ext uri="{FF2B5EF4-FFF2-40B4-BE49-F238E27FC236}">
                <a16:creationId xmlns:a16="http://schemas.microsoft.com/office/drawing/2014/main" id="{8144968F-0E75-E5A7-4D8E-48D20335E6CA}"/>
              </a:ext>
            </a:extLst>
          </p:cNvPr>
          <p:cNvSpPr/>
          <p:nvPr/>
        </p:nvSpPr>
        <p:spPr bwMode="auto">
          <a:xfrm>
            <a:off x="9134481" y="2960105"/>
            <a:ext cx="2409824" cy="3633879"/>
          </a:xfrm>
          <a:prstGeom prst="roundRect">
            <a:avLst>
              <a:gd name="adj" fmla="val 6247"/>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85750" marR="0" lvl="0" indent="-285750" defTabSz="914377"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1400" dirty="0">
                <a:latin typeface="Verdana" pitchFamily="64" charset="0"/>
                <a:ea typeface="ＭＳ Ｐゴシック" pitchFamily="64" charset="-128"/>
                <a:cs typeface="ＭＳ Ｐゴシック" pitchFamily="64" charset="-128"/>
              </a:rPr>
              <a:t>Year-Round National Governance Strategy </a:t>
            </a:r>
          </a:p>
          <a:p>
            <a:pPr marL="285750" marR="0" lvl="0" indent="-285750" defTabSz="914377" rtl="0" eaLnBrk="0" fontAlgn="base" latinLnBrk="0" hangingPunct="0">
              <a:lnSpc>
                <a:spcPct val="100000"/>
              </a:lnSpc>
              <a:spcBef>
                <a:spcPct val="0"/>
              </a:spcBef>
              <a:spcAft>
                <a:spcPct val="0"/>
              </a:spcAft>
              <a:buClrTx/>
              <a:buSzTx/>
              <a:buFont typeface="Arial" panose="020B0604020202020204" pitchFamily="34" charset="0"/>
              <a:buChar char="•"/>
              <a:tabLst/>
              <a:defRPr/>
            </a:pPr>
            <a:endParaRPr lang="en-US" sz="1400" dirty="0">
              <a:latin typeface="Verdana" pitchFamily="64" charset="0"/>
              <a:ea typeface="ＭＳ Ｐゴシック" pitchFamily="64" charset="-128"/>
              <a:cs typeface="ＭＳ Ｐゴシック" pitchFamily="64" charset="-128"/>
            </a:endParaRPr>
          </a:p>
          <a:p>
            <a:pPr marL="285750" indent="-285750" defTabSz="914377" eaLnBrk="0" fontAlgn="base" hangingPunct="0">
              <a:spcBef>
                <a:spcPct val="0"/>
              </a:spcBef>
              <a:spcAft>
                <a:spcPct val="0"/>
              </a:spcAft>
              <a:buFont typeface="Arial" panose="020B0604020202020204" pitchFamily="34" charset="0"/>
              <a:buChar char="•"/>
              <a:defRPr/>
            </a:pPr>
            <a:r>
              <a:rPr lang="en-US" sz="1400" dirty="0">
                <a:latin typeface="Verdana" pitchFamily="64" charset="0"/>
                <a:ea typeface="ＭＳ Ｐゴシック" pitchFamily="64" charset="-128"/>
                <a:cs typeface="ＭＳ Ｐゴシック" pitchFamily="64" charset="-128"/>
              </a:rPr>
              <a:t>Membership Qualification Policy  Process Enhanced</a:t>
            </a:r>
          </a:p>
          <a:p>
            <a:pPr marL="285750" marR="0" lvl="0" indent="-285750" defTabSz="914377" rtl="0" eaLnBrk="0" fontAlgn="base" latinLnBrk="0" hangingPunct="0">
              <a:lnSpc>
                <a:spcPct val="100000"/>
              </a:lnSpc>
              <a:spcBef>
                <a:spcPct val="0"/>
              </a:spcBef>
              <a:spcAft>
                <a:spcPct val="0"/>
              </a:spcAft>
              <a:buClrTx/>
              <a:buSzTx/>
              <a:buFont typeface="Arial" panose="020B0604020202020204" pitchFamily="34" charset="0"/>
              <a:buChar char="•"/>
              <a:tabLst/>
              <a:defRPr/>
            </a:pPr>
            <a:endParaRPr lang="en-US" sz="1400" dirty="0">
              <a:latin typeface="Verdana" pitchFamily="64" charset="0"/>
              <a:ea typeface="ＭＳ Ｐゴシック" pitchFamily="64" charset="-128"/>
              <a:cs typeface="ＭＳ Ｐゴシック" pitchFamily="64" charset="-128"/>
            </a:endParaRPr>
          </a:p>
          <a:p>
            <a:pPr marL="285750" marR="0" lvl="0" indent="-285750" defTabSz="914377"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sz="1400" dirty="0">
                <a:latin typeface="Verdana" pitchFamily="64" charset="0"/>
                <a:ea typeface="ＭＳ Ｐゴシック" pitchFamily="64" charset="-128"/>
                <a:cs typeface="ＭＳ Ｐゴシック" pitchFamily="64" charset="-128"/>
              </a:rPr>
              <a:t>Y Member Association Votes and Policy Comment Periods</a:t>
            </a:r>
            <a:endParaRPr kumimoji="0" lang="en-US" sz="1400" b="0" i="0" u="none" strike="noStrike" kern="1200" cap="none" spc="0" normalizeH="0" baseline="0" noProof="0" dirty="0">
              <a:ln>
                <a:noFill/>
              </a:ln>
              <a:effectLst/>
              <a:uLnTx/>
              <a:uFillTx/>
              <a:latin typeface="Verdana" pitchFamily="64" charset="0"/>
              <a:ea typeface="ＭＳ Ｐゴシック" pitchFamily="64" charset="-128"/>
              <a:cs typeface="ＭＳ Ｐゴシック" pitchFamily="64" charset="-128"/>
            </a:endParaRPr>
          </a:p>
          <a:p>
            <a:pPr marL="285750" marR="0" lvl="0" indent="-285750" defTabSz="914377" rtl="0" eaLnBrk="0" fontAlgn="base" latinLnBrk="0" hangingPunct="0">
              <a:lnSpc>
                <a:spcPct val="100000"/>
              </a:lnSpc>
              <a:spcBef>
                <a:spcPct val="0"/>
              </a:spcBef>
              <a:spcAft>
                <a:spcPct val="0"/>
              </a:spcAft>
              <a:buClrTx/>
              <a:buSzTx/>
              <a:buFont typeface="Arial" panose="020B0604020202020204" pitchFamily="34" charset="0"/>
              <a:buChar char="•"/>
              <a:tabLst/>
              <a:defRPr/>
            </a:pPr>
            <a:endParaRPr lang="en-US" sz="1400" dirty="0">
              <a:latin typeface="Verdana" pitchFamily="64" charset="0"/>
              <a:ea typeface="ＭＳ Ｐゴシック" pitchFamily="64" charset="-128"/>
              <a:cs typeface="ＭＳ Ｐゴシック" pitchFamily="64" charset="-128"/>
            </a:endParaRPr>
          </a:p>
          <a:p>
            <a:pPr marL="285750" marR="0" lvl="0" indent="-285750" defTabSz="914377"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dirty="0">
                <a:ln>
                  <a:noFill/>
                </a:ln>
                <a:effectLst/>
                <a:uLnTx/>
                <a:uFillTx/>
                <a:latin typeface="Verdana" pitchFamily="64" charset="0"/>
                <a:ea typeface="ＭＳ Ｐゴシック" pitchFamily="64" charset="-128"/>
                <a:cs typeface="ＭＳ Ｐゴシック" pitchFamily="64" charset="-128"/>
              </a:rPr>
              <a:t>Youth Advisory Council</a:t>
            </a:r>
          </a:p>
        </p:txBody>
      </p:sp>
    </p:spTree>
    <p:extLst>
      <p:ext uri="{BB962C8B-B14F-4D97-AF65-F5344CB8AC3E}">
        <p14:creationId xmlns:p14="http://schemas.microsoft.com/office/powerpoint/2010/main" val="11663710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1B321-93F9-2D34-028B-172CA4D5BC96}"/>
            </a:ext>
          </a:extLst>
        </p:cNvPr>
        <p:cNvGrpSpPr/>
        <p:nvPr/>
      </p:nvGrpSpPr>
      <p:grpSpPr>
        <a:xfrm>
          <a:off x="0" y="0"/>
          <a:ext cx="0" cy="0"/>
          <a:chOff x="0" y="0"/>
          <a:chExt cx="0" cy="0"/>
        </a:xfrm>
      </p:grpSpPr>
      <p:sp>
        <p:nvSpPr>
          <p:cNvPr id="48" name="TextBox 47">
            <a:extLst>
              <a:ext uri="{FF2B5EF4-FFF2-40B4-BE49-F238E27FC236}">
                <a16:creationId xmlns:a16="http://schemas.microsoft.com/office/drawing/2014/main" id="{F1B486DC-0E03-4F51-5C3E-66CE52D10D9E}"/>
              </a:ext>
            </a:extLst>
          </p:cNvPr>
          <p:cNvSpPr txBox="1"/>
          <p:nvPr/>
        </p:nvSpPr>
        <p:spPr>
          <a:xfrm>
            <a:off x="440423" y="53719"/>
            <a:ext cx="2987656" cy="6606911"/>
          </a:xfrm>
          <a:prstGeom prst="roundRect">
            <a:avLst/>
          </a:prstGeom>
          <a:ln/>
        </p:spPr>
        <p:style>
          <a:lnRef idx="2">
            <a:schemeClr val="accent1"/>
          </a:lnRef>
          <a:fillRef idx="1">
            <a:schemeClr val="lt1"/>
          </a:fillRef>
          <a:effectRef idx="0">
            <a:schemeClr val="accent1"/>
          </a:effectRef>
          <a:fontRef idx="minor">
            <a:schemeClr val="dk1"/>
          </a:fontRef>
        </p:style>
        <p:txBody>
          <a:bodyPr wrap="square" lIns="182880" tIns="182880" rIns="182880" bIns="182880" rtlCol="0">
            <a:spAutoFit/>
          </a:bodyPr>
          <a:lstStyle/>
          <a:p>
            <a:pPr algn="ctr" defTabSz="1219170" eaLnBrk="0" fontAlgn="base" hangingPunct="0">
              <a:spcBef>
                <a:spcPct val="0"/>
              </a:spcBef>
              <a:spcAft>
                <a:spcPct val="0"/>
              </a:spcAft>
              <a:defRPr/>
            </a:pPr>
            <a:r>
              <a:rPr lang="en-US" sz="1467" b="1" dirty="0">
                <a:solidFill>
                  <a:srgbClr val="4F2D7F"/>
                </a:solidFill>
                <a:latin typeface="Verdana" panose="020B0604030504040204" pitchFamily="34" charset="0"/>
                <a:ea typeface="Verdana" panose="020B0604030504040204" pitchFamily="34" charset="0"/>
              </a:rPr>
              <a:t>Continuous Improvement</a:t>
            </a:r>
          </a:p>
          <a:p>
            <a:pPr defTabSz="1219170" eaLnBrk="0" fontAlgn="base" hangingPunct="0">
              <a:spcBef>
                <a:spcPct val="0"/>
              </a:spcBef>
              <a:spcAft>
                <a:spcPct val="0"/>
              </a:spcAft>
              <a:defRPr/>
            </a:pPr>
            <a:endParaRPr lang="en-US" sz="1200" b="1" dirty="0">
              <a:solidFill>
                <a:srgbClr val="4F2D7F"/>
              </a:solidFill>
              <a:latin typeface="Verdana" panose="020B0604030504040204" pitchFamily="34" charset="0"/>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Verdana" panose="020B0604030504040204" pitchFamily="34" charset="0"/>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Verdana" panose="020B0604030504040204" pitchFamily="34" charset="0"/>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Verdana" panose="020B0604030504040204" pitchFamily="34" charset="0"/>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Verdana" panose="020B0604030504040204" pitchFamily="34" charset="0"/>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Verdana" panose="020B0604030504040204" pitchFamily="34" charset="0"/>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Verdana" panose="020B0604030504040204" pitchFamily="34" charset="0"/>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Verdana" panose="020B0604030504040204" pitchFamily="34" charset="0"/>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Verdana" panose="020B0604030504040204" pitchFamily="34" charset="0"/>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Verdana" panose="020B0604030504040204" pitchFamily="34" charset="0"/>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Verdana" panose="020B0604030504040204" pitchFamily="34" charset="0"/>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Verdana" panose="020B0604030504040204" pitchFamily="34" charset="0"/>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Verdana" panose="020B0604030504040204" pitchFamily="34" charset="0"/>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Verdana" panose="020B0604030504040204" pitchFamily="34" charset="0"/>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Verdana" panose="020B0604030504040204" pitchFamily="34" charset="0"/>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Verdana" panose="020B0604030504040204" pitchFamily="34" charset="0"/>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Verdana" panose="020B0604030504040204" pitchFamily="34" charset="0"/>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Verdana" panose="020B0604030504040204" pitchFamily="34" charset="0"/>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Verdana" panose="020B0604030504040204" pitchFamily="34" charset="0"/>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Verdana" panose="020B0604030504040204" pitchFamily="34" charset="0"/>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Verdana" panose="020B0604030504040204" pitchFamily="34" charset="0"/>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Verdana" panose="020B0604030504040204" pitchFamily="34" charset="0"/>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Verdana" panose="020B0604030504040204" pitchFamily="34" charset="0"/>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Verdana" panose="020B0604030504040204" pitchFamily="34" charset="0"/>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Verdana" panose="020B0604030504040204" pitchFamily="34" charset="0"/>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Verdana" panose="020B0604030504040204" pitchFamily="34" charset="0"/>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Verdana" panose="020B0604030504040204" pitchFamily="34" charset="0"/>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Verdana" panose="020B0604030504040204" pitchFamily="34" charset="0"/>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Verdana" panose="020B0604030504040204" pitchFamily="34" charset="0"/>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Verdana" panose="020B0604030504040204" pitchFamily="34" charset="0"/>
              <a:ea typeface="Verdana" panose="020B0604030504040204" pitchFamily="34" charset="0"/>
            </a:endParaRPr>
          </a:p>
        </p:txBody>
      </p:sp>
      <p:sp>
        <p:nvSpPr>
          <p:cNvPr id="21" name="TextBox 20">
            <a:extLst>
              <a:ext uri="{FF2B5EF4-FFF2-40B4-BE49-F238E27FC236}">
                <a16:creationId xmlns:a16="http://schemas.microsoft.com/office/drawing/2014/main" id="{ED86EE64-C1BD-A542-3748-F024F672C77F}"/>
              </a:ext>
            </a:extLst>
          </p:cNvPr>
          <p:cNvSpPr txBox="1"/>
          <p:nvPr/>
        </p:nvSpPr>
        <p:spPr>
          <a:xfrm>
            <a:off x="8973427" y="51017"/>
            <a:ext cx="2987656" cy="6564221"/>
          </a:xfrm>
          <a:prstGeom prst="roundRect">
            <a:avLst/>
          </a:prstGeom>
          <a:ln/>
        </p:spPr>
        <p:style>
          <a:lnRef idx="2">
            <a:schemeClr val="accent1"/>
          </a:lnRef>
          <a:fillRef idx="1">
            <a:schemeClr val="lt1"/>
          </a:fillRef>
          <a:effectRef idx="0">
            <a:schemeClr val="accent1"/>
          </a:effectRef>
          <a:fontRef idx="minor">
            <a:schemeClr val="dk1"/>
          </a:fontRef>
        </p:style>
        <p:txBody>
          <a:bodyPr wrap="square" lIns="182880" tIns="182880" rIns="182880" bIns="182880" rtlCol="0">
            <a:spAutoFit/>
          </a:bodyPr>
          <a:lstStyle/>
          <a:p>
            <a:pPr algn="ctr" defTabSz="1219170" eaLnBrk="0" fontAlgn="base" hangingPunct="0">
              <a:spcBef>
                <a:spcPct val="0"/>
              </a:spcBef>
              <a:spcAft>
                <a:spcPct val="0"/>
              </a:spcAft>
              <a:defRPr/>
            </a:pPr>
            <a:r>
              <a:rPr lang="en-US" sz="1467" b="1" dirty="0">
                <a:solidFill>
                  <a:srgbClr val="4F2D7F"/>
                </a:solidFill>
                <a:latin typeface="Verdana" panose="020B0604030504040204" pitchFamily="34" charset="0"/>
                <a:ea typeface="Verdana" panose="020B0604030504040204" pitchFamily="34" charset="0"/>
              </a:rPr>
              <a:t>Growth</a:t>
            </a:r>
          </a:p>
          <a:p>
            <a:pPr defTabSz="1219170" eaLnBrk="0" fontAlgn="base" hangingPunct="0">
              <a:spcBef>
                <a:spcPct val="0"/>
              </a:spcBef>
              <a:spcAft>
                <a:spcPct val="0"/>
              </a:spcAft>
              <a:defRPr/>
            </a:pPr>
            <a:endParaRPr lang="en-US" sz="1200" b="1" dirty="0">
              <a:solidFill>
                <a:srgbClr val="4F2D7F"/>
              </a:solidFill>
              <a:latin typeface="Cachet Pro"/>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Cachet Pro"/>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Cachet Pro"/>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Cachet Pro"/>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Cachet Pro"/>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Cachet Pro"/>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Cachet Pro"/>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Cachet Pro"/>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Cachet Pro"/>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Cachet Pro"/>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Cachet Pro"/>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Cachet Pro"/>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Cachet Pro"/>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Cachet Pro"/>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Cachet Pro"/>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Cachet Pro"/>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Cachet Pro"/>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Cachet Pro"/>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Cachet Pro"/>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Cachet Pro"/>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Cachet Pro"/>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Verdana" panose="020B0604030504040204" pitchFamily="34" charset="0"/>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Cachet Pro"/>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Cachet Pro"/>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Cachet Pro"/>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Cachet Pro"/>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Cachet Pro"/>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Cachet Pro"/>
              <a:ea typeface="Verdana" panose="020B0604030504040204" pitchFamily="34" charset="0"/>
            </a:endParaRPr>
          </a:p>
          <a:p>
            <a:pPr defTabSz="1219170" eaLnBrk="0" fontAlgn="base" hangingPunct="0">
              <a:spcBef>
                <a:spcPct val="0"/>
              </a:spcBef>
              <a:spcAft>
                <a:spcPct val="0"/>
              </a:spcAft>
              <a:defRPr/>
            </a:pPr>
            <a:br>
              <a:rPr lang="en-US" sz="1200" b="1" dirty="0">
                <a:solidFill>
                  <a:srgbClr val="4F2D7F"/>
                </a:solidFill>
                <a:latin typeface="Cachet Pro"/>
                <a:ea typeface="Verdana" panose="020B0604030504040204" pitchFamily="34" charset="0"/>
              </a:rPr>
            </a:br>
            <a:endParaRPr lang="en-US" sz="1200" b="1" dirty="0">
              <a:solidFill>
                <a:srgbClr val="4F2D7F"/>
              </a:solidFill>
              <a:latin typeface="Cachet Pro"/>
              <a:ea typeface="Verdana" panose="020B0604030504040204" pitchFamily="34" charset="0"/>
            </a:endParaRPr>
          </a:p>
          <a:p>
            <a:pPr defTabSz="1219170" eaLnBrk="0" fontAlgn="base" hangingPunct="0">
              <a:spcBef>
                <a:spcPct val="0"/>
              </a:spcBef>
              <a:spcAft>
                <a:spcPct val="0"/>
              </a:spcAft>
              <a:defRPr/>
            </a:pPr>
            <a:endParaRPr lang="en-US" sz="1200" b="1" dirty="0">
              <a:solidFill>
                <a:srgbClr val="4F2D7F"/>
              </a:solidFill>
              <a:latin typeface="Cachet Pro"/>
              <a:ea typeface="Verdana" panose="020B0604030504040204" pitchFamily="34" charset="0"/>
            </a:endParaRPr>
          </a:p>
        </p:txBody>
      </p:sp>
      <p:sp>
        <p:nvSpPr>
          <p:cNvPr id="12" name="Title 11">
            <a:extLst>
              <a:ext uri="{FF2B5EF4-FFF2-40B4-BE49-F238E27FC236}">
                <a16:creationId xmlns:a16="http://schemas.microsoft.com/office/drawing/2014/main" id="{03518CA3-7743-C6B0-AF8F-C2CD219122B8}"/>
              </a:ext>
            </a:extLst>
          </p:cNvPr>
          <p:cNvSpPr>
            <a:spLocks noGrp="1"/>
          </p:cNvSpPr>
          <p:nvPr>
            <p:ph type="title"/>
          </p:nvPr>
        </p:nvSpPr>
        <p:spPr>
          <a:xfrm>
            <a:off x="3576522" y="270442"/>
            <a:ext cx="5223941" cy="695898"/>
          </a:xfrm>
        </p:spPr>
        <p:txBody>
          <a:bodyPr/>
          <a:lstStyle/>
          <a:p>
            <a:pPr algn="ctr"/>
            <a:r>
              <a:rPr lang="en-IN" sz="2667" dirty="0">
                <a:solidFill>
                  <a:srgbClr val="7030A0"/>
                </a:solidFill>
                <a:latin typeface="Verdana" panose="020B0604030504040204" pitchFamily="34" charset="0"/>
                <a:ea typeface="Verdana" panose="020B0604030504040204" pitchFamily="34" charset="0"/>
              </a:rPr>
              <a:t>Current Three-Year Strategic Plan</a:t>
            </a:r>
          </a:p>
        </p:txBody>
      </p:sp>
      <p:grpSp>
        <p:nvGrpSpPr>
          <p:cNvPr id="2" name="Group 1">
            <a:extLst>
              <a:ext uri="{FF2B5EF4-FFF2-40B4-BE49-F238E27FC236}">
                <a16:creationId xmlns:a16="http://schemas.microsoft.com/office/drawing/2014/main" id="{09053FF7-552C-13CE-8D86-A7E698DE81EB}"/>
              </a:ext>
            </a:extLst>
          </p:cNvPr>
          <p:cNvGrpSpPr/>
          <p:nvPr/>
        </p:nvGrpSpPr>
        <p:grpSpPr>
          <a:xfrm>
            <a:off x="9206460" y="390709"/>
            <a:ext cx="2663896" cy="1754727"/>
            <a:chOff x="6708571" y="1079627"/>
            <a:chExt cx="1997922" cy="1316045"/>
          </a:xfrm>
        </p:grpSpPr>
        <p:sp>
          <p:nvSpPr>
            <p:cNvPr id="23" name="TextBox 22">
              <a:extLst>
                <a:ext uri="{FF2B5EF4-FFF2-40B4-BE49-F238E27FC236}">
                  <a16:creationId xmlns:a16="http://schemas.microsoft.com/office/drawing/2014/main" id="{B0D7C438-E966-0CBA-D70B-3647347A0E3E}"/>
                </a:ext>
              </a:extLst>
            </p:cNvPr>
            <p:cNvSpPr txBox="1"/>
            <p:nvPr/>
          </p:nvSpPr>
          <p:spPr>
            <a:xfrm>
              <a:off x="6708571" y="1999525"/>
              <a:ext cx="1997922" cy="396147"/>
            </a:xfrm>
            <a:prstGeom prst="rect">
              <a:avLst/>
            </a:prstGeom>
            <a:noFill/>
          </p:spPr>
          <p:txBody>
            <a:bodyPr wrap="square" lIns="0" tIns="0" rIns="0" bIns="0" rtlCol="0" anchor="ctr">
              <a:noAutofit/>
            </a:bodyPr>
            <a:lstStyle/>
            <a:p>
              <a:pPr algn="ctr" defTabSz="1218926">
                <a:defRPr/>
              </a:pPr>
              <a:r>
                <a:rPr lang="en-US" sz="1600" dirty="0">
                  <a:solidFill>
                    <a:srgbClr val="000000">
                      <a:hueOff val="0"/>
                      <a:satOff val="0"/>
                      <a:lumOff val="0"/>
                      <a:alphaOff val="0"/>
                    </a:srgbClr>
                  </a:solidFill>
                  <a:latin typeface="Verdana" panose="020B0604030504040204" pitchFamily="34" charset="0"/>
                  <a:ea typeface="Verdana" panose="020B0604030504040204" pitchFamily="34" charset="0"/>
                </a:rPr>
                <a:t>Equip Ys with tools and strategies proven to facilitate community-driven, positive change</a:t>
              </a:r>
            </a:p>
          </p:txBody>
        </p:sp>
        <p:sp>
          <p:nvSpPr>
            <p:cNvPr id="24" name="TextBox 23">
              <a:extLst>
                <a:ext uri="{FF2B5EF4-FFF2-40B4-BE49-F238E27FC236}">
                  <a16:creationId xmlns:a16="http://schemas.microsoft.com/office/drawing/2014/main" id="{345ED4F2-B36E-D9AB-6B6B-E54638E4CDC7}"/>
                </a:ext>
              </a:extLst>
            </p:cNvPr>
            <p:cNvSpPr txBox="1"/>
            <p:nvPr/>
          </p:nvSpPr>
          <p:spPr>
            <a:xfrm>
              <a:off x="6708571" y="1079627"/>
              <a:ext cx="1997922" cy="670018"/>
            </a:xfrm>
            <a:prstGeom prst="rect">
              <a:avLst/>
            </a:prstGeom>
            <a:noFill/>
          </p:spPr>
          <p:txBody>
            <a:bodyPr wrap="square" lIns="0" tIns="0" rIns="0" bIns="0" rtlCol="0" anchor="b">
              <a:noAutofit/>
            </a:bodyPr>
            <a:lstStyle/>
            <a:p>
              <a:pPr algn="ctr" defTabSz="1218926">
                <a:lnSpc>
                  <a:spcPct val="90000"/>
                </a:lnSpc>
                <a:defRPr/>
              </a:pPr>
              <a:r>
                <a:rPr lang="en-US" sz="2000" b="1" dirty="0">
                  <a:solidFill>
                    <a:prstClr val="black">
                      <a:lumMod val="85000"/>
                      <a:lumOff val="15000"/>
                    </a:prstClr>
                  </a:solidFill>
                  <a:latin typeface="Verdana" panose="020B0604030504040204" pitchFamily="34" charset="0"/>
                  <a:ea typeface="Verdana" panose="020B0604030504040204" pitchFamily="34" charset="0"/>
                </a:rPr>
                <a:t>Community Connections</a:t>
              </a:r>
            </a:p>
          </p:txBody>
        </p:sp>
      </p:grpSp>
      <p:grpSp>
        <p:nvGrpSpPr>
          <p:cNvPr id="4" name="Group 3">
            <a:extLst>
              <a:ext uri="{FF2B5EF4-FFF2-40B4-BE49-F238E27FC236}">
                <a16:creationId xmlns:a16="http://schemas.microsoft.com/office/drawing/2014/main" id="{29539BB7-1166-06BC-B349-C9731745AF78}"/>
              </a:ext>
            </a:extLst>
          </p:cNvPr>
          <p:cNvGrpSpPr/>
          <p:nvPr/>
        </p:nvGrpSpPr>
        <p:grpSpPr>
          <a:xfrm>
            <a:off x="675249" y="811491"/>
            <a:ext cx="2711484" cy="1212627"/>
            <a:chOff x="714365" y="1518848"/>
            <a:chExt cx="2033613" cy="909469"/>
          </a:xfrm>
        </p:grpSpPr>
        <p:sp>
          <p:nvSpPr>
            <p:cNvPr id="27" name="TextBox 26">
              <a:extLst>
                <a:ext uri="{FF2B5EF4-FFF2-40B4-BE49-F238E27FC236}">
                  <a16:creationId xmlns:a16="http://schemas.microsoft.com/office/drawing/2014/main" id="{5C808AF3-50E1-05BA-C0C3-6A759F5B2747}"/>
                </a:ext>
              </a:extLst>
            </p:cNvPr>
            <p:cNvSpPr txBox="1"/>
            <p:nvPr/>
          </p:nvSpPr>
          <p:spPr>
            <a:xfrm>
              <a:off x="750056" y="2106307"/>
              <a:ext cx="1997922" cy="322010"/>
            </a:xfrm>
            <a:prstGeom prst="rect">
              <a:avLst/>
            </a:prstGeom>
            <a:noFill/>
          </p:spPr>
          <p:txBody>
            <a:bodyPr wrap="square" lIns="0" tIns="0" rIns="0" bIns="0" rtlCol="0" anchor="ctr">
              <a:noAutofit/>
            </a:bodyPr>
            <a:lstStyle/>
            <a:p>
              <a:pPr algn="ctr" defTabSz="1218926">
                <a:defRPr/>
              </a:pPr>
              <a:r>
                <a:rPr lang="en-US" sz="1600" dirty="0">
                  <a:solidFill>
                    <a:prstClr val="black"/>
                  </a:solidFill>
                  <a:latin typeface="Verdana" panose="020B0604030504040204" pitchFamily="34" charset="0"/>
                  <a:ea typeface="Verdana" panose="020B0604030504040204" pitchFamily="34" charset="0"/>
                </a:rPr>
                <a:t>Ys work towards achieving organizational excellence and provide safe, high-quality experiences</a:t>
              </a:r>
            </a:p>
          </p:txBody>
        </p:sp>
        <p:sp>
          <p:nvSpPr>
            <p:cNvPr id="28" name="TextBox 27">
              <a:extLst>
                <a:ext uri="{FF2B5EF4-FFF2-40B4-BE49-F238E27FC236}">
                  <a16:creationId xmlns:a16="http://schemas.microsoft.com/office/drawing/2014/main" id="{DC03A42C-7EFF-25A2-1516-161FA4ABBE69}"/>
                </a:ext>
              </a:extLst>
            </p:cNvPr>
            <p:cNvSpPr txBox="1"/>
            <p:nvPr/>
          </p:nvSpPr>
          <p:spPr>
            <a:xfrm>
              <a:off x="714365" y="1518848"/>
              <a:ext cx="1997922" cy="267770"/>
            </a:xfrm>
            <a:prstGeom prst="rect">
              <a:avLst/>
            </a:prstGeom>
            <a:noFill/>
          </p:spPr>
          <p:txBody>
            <a:bodyPr wrap="square" lIns="0" tIns="0" rIns="0" bIns="0" rtlCol="0" anchor="b">
              <a:noAutofit/>
            </a:bodyPr>
            <a:lstStyle/>
            <a:p>
              <a:pPr algn="ctr" defTabSz="1218926">
                <a:lnSpc>
                  <a:spcPct val="90000"/>
                </a:lnSpc>
                <a:defRPr/>
              </a:pPr>
              <a:r>
                <a:rPr lang="en-US" sz="2000" b="1" dirty="0">
                  <a:solidFill>
                    <a:prstClr val="black">
                      <a:lumMod val="85000"/>
                      <a:lumOff val="15000"/>
                    </a:prstClr>
                  </a:solidFill>
                  <a:latin typeface="Verdana" panose="020B0604030504040204" pitchFamily="34" charset="0"/>
                  <a:ea typeface="Verdana" panose="020B0604030504040204" pitchFamily="34" charset="0"/>
                </a:rPr>
                <a:t>Strong Ys</a:t>
              </a:r>
            </a:p>
          </p:txBody>
        </p:sp>
      </p:grpSp>
      <p:grpSp>
        <p:nvGrpSpPr>
          <p:cNvPr id="13" name="Group 12">
            <a:extLst>
              <a:ext uri="{FF2B5EF4-FFF2-40B4-BE49-F238E27FC236}">
                <a16:creationId xmlns:a16="http://schemas.microsoft.com/office/drawing/2014/main" id="{340D80D0-9AB0-5487-57FF-10608410410A}"/>
              </a:ext>
            </a:extLst>
          </p:cNvPr>
          <p:cNvGrpSpPr/>
          <p:nvPr/>
        </p:nvGrpSpPr>
        <p:grpSpPr>
          <a:xfrm>
            <a:off x="508501" y="4789384"/>
            <a:ext cx="2851499" cy="1277027"/>
            <a:chOff x="6687807" y="3302494"/>
            <a:chExt cx="1997922" cy="889088"/>
          </a:xfrm>
        </p:grpSpPr>
        <p:sp>
          <p:nvSpPr>
            <p:cNvPr id="30" name="TextBox 29">
              <a:extLst>
                <a:ext uri="{FF2B5EF4-FFF2-40B4-BE49-F238E27FC236}">
                  <a16:creationId xmlns:a16="http://schemas.microsoft.com/office/drawing/2014/main" id="{72ADF9C6-1F53-82D5-1CE5-6AD9FFC478C9}"/>
                </a:ext>
              </a:extLst>
            </p:cNvPr>
            <p:cNvSpPr txBox="1"/>
            <p:nvPr/>
          </p:nvSpPr>
          <p:spPr>
            <a:xfrm>
              <a:off x="6687807" y="3869572"/>
              <a:ext cx="1997922" cy="322010"/>
            </a:xfrm>
            <a:prstGeom prst="rect">
              <a:avLst/>
            </a:prstGeom>
            <a:noFill/>
          </p:spPr>
          <p:txBody>
            <a:bodyPr wrap="square" lIns="0" tIns="0" rIns="0" bIns="0" rtlCol="0" anchor="ctr">
              <a:noAutofit/>
            </a:bodyPr>
            <a:lstStyle/>
            <a:p>
              <a:pPr algn="ctr" defTabSz="1218926">
                <a:defRPr/>
              </a:pPr>
              <a:r>
                <a:rPr lang="en-US" sz="1600" dirty="0">
                  <a:solidFill>
                    <a:prstClr val="black"/>
                  </a:solidFill>
                  <a:latin typeface="Verdana" panose="020B0604030504040204" pitchFamily="34" charset="0"/>
                  <a:ea typeface="Verdana" panose="020B0604030504040204" pitchFamily="34" charset="0"/>
                </a:rPr>
                <a:t>Y-USA delivers timely, relevant, high-quality services and support to all Ys in achieving organizational excellence</a:t>
              </a:r>
              <a:endParaRPr lang="en-US" sz="1600" b="1" dirty="0">
                <a:solidFill>
                  <a:prstClr val="black"/>
                </a:solidFill>
                <a:latin typeface="Verdana" panose="020B0604030504040204" pitchFamily="34" charset="0"/>
                <a:ea typeface="Verdana" panose="020B0604030504040204" pitchFamily="34" charset="0"/>
              </a:endParaRPr>
            </a:p>
          </p:txBody>
        </p:sp>
        <p:sp>
          <p:nvSpPr>
            <p:cNvPr id="31" name="TextBox 30">
              <a:extLst>
                <a:ext uri="{FF2B5EF4-FFF2-40B4-BE49-F238E27FC236}">
                  <a16:creationId xmlns:a16="http://schemas.microsoft.com/office/drawing/2014/main" id="{50479BDE-8FF2-0E20-D37F-2E659E6B9AAC}"/>
                </a:ext>
              </a:extLst>
            </p:cNvPr>
            <p:cNvSpPr txBox="1"/>
            <p:nvPr/>
          </p:nvSpPr>
          <p:spPr>
            <a:xfrm>
              <a:off x="6687807" y="3302494"/>
              <a:ext cx="1997922" cy="267770"/>
            </a:xfrm>
            <a:prstGeom prst="rect">
              <a:avLst/>
            </a:prstGeom>
            <a:noFill/>
          </p:spPr>
          <p:txBody>
            <a:bodyPr wrap="square" lIns="0" tIns="0" rIns="0" bIns="0" rtlCol="0" anchor="b">
              <a:noAutofit/>
            </a:bodyPr>
            <a:lstStyle/>
            <a:p>
              <a:pPr algn="ctr" defTabSz="1218926">
                <a:lnSpc>
                  <a:spcPct val="90000"/>
                </a:lnSpc>
                <a:defRPr/>
              </a:pPr>
              <a:r>
                <a:rPr lang="en-US" sz="2000" b="1" dirty="0">
                  <a:solidFill>
                    <a:prstClr val="black">
                      <a:lumMod val="85000"/>
                      <a:lumOff val="15000"/>
                    </a:prstClr>
                  </a:solidFill>
                  <a:latin typeface="Verdana" panose="020B0604030504040204" pitchFamily="34" charset="0"/>
                  <a:ea typeface="Verdana" panose="020B0604030504040204" pitchFamily="34" charset="0"/>
                </a:rPr>
                <a:t>Strong Y-USA</a:t>
              </a:r>
            </a:p>
          </p:txBody>
        </p:sp>
      </p:grpSp>
      <p:grpSp>
        <p:nvGrpSpPr>
          <p:cNvPr id="19" name="Group 18">
            <a:extLst>
              <a:ext uri="{FF2B5EF4-FFF2-40B4-BE49-F238E27FC236}">
                <a16:creationId xmlns:a16="http://schemas.microsoft.com/office/drawing/2014/main" id="{775A4A34-567A-F203-4E56-F60D921E4B0B}"/>
              </a:ext>
            </a:extLst>
          </p:cNvPr>
          <p:cNvGrpSpPr/>
          <p:nvPr/>
        </p:nvGrpSpPr>
        <p:grpSpPr>
          <a:xfrm>
            <a:off x="9110702" y="5153736"/>
            <a:ext cx="2700017" cy="1011024"/>
            <a:chOff x="527383" y="3395512"/>
            <a:chExt cx="2025013" cy="758268"/>
          </a:xfrm>
        </p:grpSpPr>
        <p:sp>
          <p:nvSpPr>
            <p:cNvPr id="33" name="TextBox 32">
              <a:extLst>
                <a:ext uri="{FF2B5EF4-FFF2-40B4-BE49-F238E27FC236}">
                  <a16:creationId xmlns:a16="http://schemas.microsoft.com/office/drawing/2014/main" id="{67226F8A-66D7-88DF-328D-5C6AAF598620}"/>
                </a:ext>
              </a:extLst>
            </p:cNvPr>
            <p:cNvSpPr txBox="1"/>
            <p:nvPr/>
          </p:nvSpPr>
          <p:spPr>
            <a:xfrm>
              <a:off x="527383" y="3831770"/>
              <a:ext cx="1997922" cy="322010"/>
            </a:xfrm>
            <a:prstGeom prst="rect">
              <a:avLst/>
            </a:prstGeom>
            <a:noFill/>
          </p:spPr>
          <p:txBody>
            <a:bodyPr wrap="square" lIns="0" tIns="0" rIns="0" bIns="0" rtlCol="0" anchor="ctr">
              <a:noAutofit/>
            </a:bodyPr>
            <a:lstStyle/>
            <a:p>
              <a:pPr algn="ctr" defTabSz="1218926">
                <a:defRPr/>
              </a:pPr>
              <a:r>
                <a:rPr lang="en-US" sz="1600" dirty="0">
                  <a:solidFill>
                    <a:srgbClr val="000000">
                      <a:hueOff val="0"/>
                      <a:satOff val="0"/>
                      <a:lumOff val="0"/>
                      <a:alphaOff val="0"/>
                    </a:srgbClr>
                  </a:solidFill>
                  <a:latin typeface="Verdana" panose="020B0604030504040204" pitchFamily="34" charset="0"/>
                  <a:ea typeface="Verdana" panose="020B0604030504040204" pitchFamily="34" charset="0"/>
                </a:rPr>
                <a:t>Amplify public perception of the Y as the place to connect</a:t>
              </a:r>
            </a:p>
          </p:txBody>
        </p:sp>
        <p:sp>
          <p:nvSpPr>
            <p:cNvPr id="34" name="TextBox 33">
              <a:extLst>
                <a:ext uri="{FF2B5EF4-FFF2-40B4-BE49-F238E27FC236}">
                  <a16:creationId xmlns:a16="http://schemas.microsoft.com/office/drawing/2014/main" id="{6B911BB2-30EC-44FF-4B74-0AB7454D412C}"/>
                </a:ext>
              </a:extLst>
            </p:cNvPr>
            <p:cNvSpPr txBox="1"/>
            <p:nvPr/>
          </p:nvSpPr>
          <p:spPr>
            <a:xfrm>
              <a:off x="554474" y="3395512"/>
              <a:ext cx="1997922" cy="267770"/>
            </a:xfrm>
            <a:prstGeom prst="rect">
              <a:avLst/>
            </a:prstGeom>
            <a:noFill/>
          </p:spPr>
          <p:txBody>
            <a:bodyPr wrap="square" lIns="0" tIns="0" rIns="0" bIns="0" rtlCol="0" anchor="b">
              <a:noAutofit/>
            </a:bodyPr>
            <a:lstStyle/>
            <a:p>
              <a:pPr algn="ctr" defTabSz="1218926">
                <a:lnSpc>
                  <a:spcPct val="90000"/>
                </a:lnSpc>
                <a:defRPr/>
              </a:pPr>
              <a:r>
                <a:rPr lang="en-US" sz="2000" b="1" dirty="0">
                  <a:solidFill>
                    <a:prstClr val="black">
                      <a:lumMod val="85000"/>
                      <a:lumOff val="15000"/>
                    </a:prstClr>
                  </a:solidFill>
                  <a:latin typeface="Verdana" panose="020B0604030504040204" pitchFamily="34" charset="0"/>
                  <a:ea typeface="Verdana" panose="020B0604030504040204" pitchFamily="34" charset="0"/>
                </a:rPr>
                <a:t>Brand Advancement</a:t>
              </a:r>
            </a:p>
          </p:txBody>
        </p:sp>
      </p:grpSp>
      <p:grpSp>
        <p:nvGrpSpPr>
          <p:cNvPr id="15" name="Group 14">
            <a:extLst>
              <a:ext uri="{FF2B5EF4-FFF2-40B4-BE49-F238E27FC236}">
                <a16:creationId xmlns:a16="http://schemas.microsoft.com/office/drawing/2014/main" id="{11B428CB-CE47-E9CD-57AC-74DF69A45ACA}"/>
              </a:ext>
            </a:extLst>
          </p:cNvPr>
          <p:cNvGrpSpPr/>
          <p:nvPr/>
        </p:nvGrpSpPr>
        <p:grpSpPr>
          <a:xfrm>
            <a:off x="3576522" y="1102820"/>
            <a:ext cx="5322396" cy="4947755"/>
            <a:chOff x="2940226" y="1234440"/>
            <a:chExt cx="3263549" cy="3263548"/>
          </a:xfrm>
        </p:grpSpPr>
        <p:sp>
          <p:nvSpPr>
            <p:cNvPr id="42" name="Freeform: Shape 41">
              <a:extLst>
                <a:ext uri="{FF2B5EF4-FFF2-40B4-BE49-F238E27FC236}">
                  <a16:creationId xmlns:a16="http://schemas.microsoft.com/office/drawing/2014/main" id="{05402E35-D75F-A2A0-8133-92F4D81161D9}"/>
                </a:ext>
              </a:extLst>
            </p:cNvPr>
            <p:cNvSpPr/>
            <p:nvPr/>
          </p:nvSpPr>
          <p:spPr>
            <a:xfrm>
              <a:off x="3902200" y="2196414"/>
              <a:ext cx="1362970" cy="1362968"/>
            </a:xfrm>
            <a:custGeom>
              <a:avLst/>
              <a:gdLst>
                <a:gd name="connsiteX0" fmla="*/ 1131485 w 1262143"/>
                <a:gd name="connsiteY0" fmla="*/ 0 h 1262143"/>
                <a:gd name="connsiteX1" fmla="*/ 1262144 w 1262143"/>
                <a:gd name="connsiteY1" fmla="*/ 130658 h 1262143"/>
                <a:gd name="connsiteX2" fmla="*/ 1262144 w 1262143"/>
                <a:gd name="connsiteY2" fmla="*/ 1131485 h 1262143"/>
                <a:gd name="connsiteX3" fmla="*/ 1131485 w 1262143"/>
                <a:gd name="connsiteY3" fmla="*/ 1262144 h 1262143"/>
                <a:gd name="connsiteX4" fmla="*/ 130658 w 1262143"/>
                <a:gd name="connsiteY4" fmla="*/ 1262144 h 1262143"/>
                <a:gd name="connsiteX5" fmla="*/ 0 w 1262143"/>
                <a:gd name="connsiteY5" fmla="*/ 1131485 h 1262143"/>
                <a:gd name="connsiteX6" fmla="*/ 0 w 1262143"/>
                <a:gd name="connsiteY6" fmla="*/ 130658 h 1262143"/>
                <a:gd name="connsiteX7" fmla="*/ 130658 w 1262143"/>
                <a:gd name="connsiteY7" fmla="*/ 0 h 1262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2143" h="1262143">
                  <a:moveTo>
                    <a:pt x="1131485" y="0"/>
                  </a:moveTo>
                  <a:cubicBezTo>
                    <a:pt x="1203646" y="0"/>
                    <a:pt x="1262144" y="58498"/>
                    <a:pt x="1262144" y="130658"/>
                  </a:cubicBezTo>
                  <a:lnTo>
                    <a:pt x="1262144" y="1131485"/>
                  </a:lnTo>
                  <a:cubicBezTo>
                    <a:pt x="1262144" y="1203646"/>
                    <a:pt x="1203646" y="1262144"/>
                    <a:pt x="1131485" y="1262144"/>
                  </a:cubicBezTo>
                  <a:lnTo>
                    <a:pt x="130658" y="1262144"/>
                  </a:lnTo>
                  <a:cubicBezTo>
                    <a:pt x="58498" y="1262144"/>
                    <a:pt x="0" y="1203646"/>
                    <a:pt x="0" y="1131485"/>
                  </a:cubicBezTo>
                  <a:lnTo>
                    <a:pt x="0" y="130658"/>
                  </a:lnTo>
                  <a:cubicBezTo>
                    <a:pt x="0" y="58498"/>
                    <a:pt x="58498" y="0"/>
                    <a:pt x="130658" y="0"/>
                  </a:cubicBezTo>
                  <a:close/>
                </a:path>
              </a:pathLst>
            </a:custGeom>
            <a:solidFill>
              <a:schemeClr val="tx1">
                <a:alpha val="30000"/>
              </a:schemeClr>
            </a:solidFill>
            <a:ln w="17751" cap="flat">
              <a:noFill/>
              <a:prstDash val="solid"/>
              <a:miter/>
            </a:ln>
            <a:effectLst>
              <a:softEdge rad="165100"/>
            </a:effectLst>
          </p:spPr>
          <p:txBody>
            <a:bodyPr rtlCol="0" anchor="ctr"/>
            <a:lstStyle/>
            <a:p>
              <a:pPr defTabSz="1218926">
                <a:defRPr/>
              </a:pPr>
              <a:endParaRPr lang="en-IN" sz="2400" dirty="0">
                <a:solidFill>
                  <a:prstClr val="black"/>
                </a:solidFill>
                <a:latin typeface="Verdana" panose="020B0604030504040204" pitchFamily="34" charset="0"/>
                <a:ea typeface="Verdana" panose="020B0604030504040204" pitchFamily="34" charset="0"/>
              </a:endParaRPr>
            </a:p>
          </p:txBody>
        </p:sp>
        <p:sp>
          <p:nvSpPr>
            <p:cNvPr id="6" name="Freeform: Shape 5">
              <a:extLst>
                <a:ext uri="{FF2B5EF4-FFF2-40B4-BE49-F238E27FC236}">
                  <a16:creationId xmlns:a16="http://schemas.microsoft.com/office/drawing/2014/main" id="{982F76F5-BAE5-D1E0-BC59-22D06EE5C5D1}"/>
                </a:ext>
              </a:extLst>
            </p:cNvPr>
            <p:cNvSpPr/>
            <p:nvPr/>
          </p:nvSpPr>
          <p:spPr>
            <a:xfrm>
              <a:off x="4868950" y="1234440"/>
              <a:ext cx="1334825" cy="2068055"/>
            </a:xfrm>
            <a:custGeom>
              <a:avLst/>
              <a:gdLst>
                <a:gd name="connsiteX0" fmla="*/ 237141 w 1760779"/>
                <a:gd name="connsiteY0" fmla="*/ 720488 h 2727989"/>
                <a:gd name="connsiteX1" fmla="*/ 889 w 1760779"/>
                <a:gd name="connsiteY1" fmla="*/ 982872 h 2727989"/>
                <a:gd name="connsiteX2" fmla="*/ 0 w 1760779"/>
                <a:gd name="connsiteY2" fmla="*/ 983761 h 2727989"/>
                <a:gd name="connsiteX3" fmla="*/ 0 w 1760779"/>
                <a:gd name="connsiteY3" fmla="*/ 1308896 h 2727989"/>
                <a:gd name="connsiteX4" fmla="*/ 126037 w 1760779"/>
                <a:gd name="connsiteY4" fmla="*/ 1434755 h 2727989"/>
                <a:gd name="connsiteX5" fmla="*/ 150035 w 1760779"/>
                <a:gd name="connsiteY5" fmla="*/ 1434755 h 2727989"/>
                <a:gd name="connsiteX6" fmla="*/ 325669 w 1760779"/>
                <a:gd name="connsiteY6" fmla="*/ 1610388 h 2727989"/>
                <a:gd name="connsiteX7" fmla="*/ 325669 w 1760779"/>
                <a:gd name="connsiteY7" fmla="*/ 2364830 h 2727989"/>
                <a:gd name="connsiteX8" fmla="*/ 451705 w 1760779"/>
                <a:gd name="connsiteY8" fmla="*/ 2490867 h 2727989"/>
                <a:gd name="connsiteX9" fmla="*/ 828571 w 1760779"/>
                <a:gd name="connsiteY9" fmla="*/ 2490867 h 2727989"/>
                <a:gd name="connsiteX10" fmla="*/ 829637 w 1760779"/>
                <a:gd name="connsiteY10" fmla="*/ 2491934 h 2727989"/>
                <a:gd name="connsiteX11" fmla="*/ 829637 w 1760779"/>
                <a:gd name="connsiteY11" fmla="*/ 2510421 h 2727989"/>
                <a:gd name="connsiteX12" fmla="*/ 1020736 w 1760779"/>
                <a:gd name="connsiteY12" fmla="*/ 2727119 h 2727989"/>
                <a:gd name="connsiteX13" fmla="*/ 1250589 w 1760779"/>
                <a:gd name="connsiteY13" fmla="*/ 2517532 h 2727989"/>
                <a:gd name="connsiteX14" fmla="*/ 1250589 w 1760779"/>
                <a:gd name="connsiteY14" fmla="*/ 2491934 h 2727989"/>
                <a:gd name="connsiteX15" fmla="*/ 1251655 w 1760779"/>
                <a:gd name="connsiteY15" fmla="*/ 2490867 h 2727989"/>
                <a:gd name="connsiteX16" fmla="*/ 1634743 w 1760779"/>
                <a:gd name="connsiteY16" fmla="*/ 2490867 h 2727989"/>
                <a:gd name="connsiteX17" fmla="*/ 1760779 w 1760779"/>
                <a:gd name="connsiteY17" fmla="*/ 2364830 h 2727989"/>
                <a:gd name="connsiteX18" fmla="*/ 1760779 w 1760779"/>
                <a:gd name="connsiteY18" fmla="*/ 401042 h 2727989"/>
                <a:gd name="connsiteX19" fmla="*/ 1359738 w 1760779"/>
                <a:gd name="connsiteY19" fmla="*/ 0 h 2727989"/>
                <a:gd name="connsiteX20" fmla="*/ 126392 w 1760779"/>
                <a:gd name="connsiteY20" fmla="*/ 0 h 2727989"/>
                <a:gd name="connsiteX21" fmla="*/ 356 w 1760779"/>
                <a:gd name="connsiteY21" fmla="*/ 126037 h 2727989"/>
                <a:gd name="connsiteX22" fmla="*/ 356 w 1760779"/>
                <a:gd name="connsiteY22" fmla="*/ 457216 h 2727989"/>
                <a:gd name="connsiteX23" fmla="*/ 1244 w 1760779"/>
                <a:gd name="connsiteY23" fmla="*/ 458283 h 2727989"/>
                <a:gd name="connsiteX24" fmla="*/ 237496 w 1760779"/>
                <a:gd name="connsiteY24" fmla="*/ 720666 h 2727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60779" h="2727989">
                  <a:moveTo>
                    <a:pt x="237141" y="720488"/>
                  </a:moveTo>
                  <a:cubicBezTo>
                    <a:pt x="237141" y="856658"/>
                    <a:pt x="133503" y="969006"/>
                    <a:pt x="889" y="982872"/>
                  </a:cubicBezTo>
                  <a:cubicBezTo>
                    <a:pt x="356" y="982872"/>
                    <a:pt x="0" y="983228"/>
                    <a:pt x="0" y="983761"/>
                  </a:cubicBezTo>
                  <a:cubicBezTo>
                    <a:pt x="0" y="997805"/>
                    <a:pt x="0" y="1180371"/>
                    <a:pt x="0" y="1308896"/>
                  </a:cubicBezTo>
                  <a:cubicBezTo>
                    <a:pt x="0" y="1378403"/>
                    <a:pt x="56352" y="1434755"/>
                    <a:pt x="126037" y="1434755"/>
                  </a:cubicBezTo>
                  <a:lnTo>
                    <a:pt x="150035" y="1434755"/>
                  </a:lnTo>
                  <a:cubicBezTo>
                    <a:pt x="246563" y="1434755"/>
                    <a:pt x="325669" y="1513861"/>
                    <a:pt x="325669" y="1610388"/>
                  </a:cubicBezTo>
                  <a:lnTo>
                    <a:pt x="325669" y="2364830"/>
                  </a:lnTo>
                  <a:cubicBezTo>
                    <a:pt x="325669" y="2434337"/>
                    <a:pt x="382021" y="2490867"/>
                    <a:pt x="451705" y="2490867"/>
                  </a:cubicBezTo>
                  <a:lnTo>
                    <a:pt x="828571" y="2490867"/>
                  </a:lnTo>
                  <a:cubicBezTo>
                    <a:pt x="828571" y="2490867"/>
                    <a:pt x="829637" y="2491400"/>
                    <a:pt x="829637" y="2491934"/>
                  </a:cubicBezTo>
                  <a:lnTo>
                    <a:pt x="829637" y="2510421"/>
                  </a:lnTo>
                  <a:cubicBezTo>
                    <a:pt x="829637" y="2620459"/>
                    <a:pt x="911054" y="2717342"/>
                    <a:pt x="1020736" y="2727119"/>
                  </a:cubicBezTo>
                  <a:cubicBezTo>
                    <a:pt x="1145529" y="2738318"/>
                    <a:pt x="1250589" y="2640013"/>
                    <a:pt x="1250589" y="2517532"/>
                  </a:cubicBezTo>
                  <a:lnTo>
                    <a:pt x="1250589" y="2491934"/>
                  </a:lnTo>
                  <a:cubicBezTo>
                    <a:pt x="1250589" y="2491934"/>
                    <a:pt x="1251122" y="2490867"/>
                    <a:pt x="1251655" y="2490867"/>
                  </a:cubicBezTo>
                  <a:lnTo>
                    <a:pt x="1634743" y="2490867"/>
                  </a:lnTo>
                  <a:cubicBezTo>
                    <a:pt x="1704250" y="2490867"/>
                    <a:pt x="1760779" y="2434515"/>
                    <a:pt x="1760779" y="2364830"/>
                  </a:cubicBezTo>
                  <a:lnTo>
                    <a:pt x="1760779" y="401042"/>
                  </a:lnTo>
                  <a:cubicBezTo>
                    <a:pt x="1760779" y="180433"/>
                    <a:pt x="1580346" y="0"/>
                    <a:pt x="1359738" y="0"/>
                  </a:cubicBezTo>
                  <a:lnTo>
                    <a:pt x="126392" y="0"/>
                  </a:lnTo>
                  <a:cubicBezTo>
                    <a:pt x="56886" y="0"/>
                    <a:pt x="356" y="56352"/>
                    <a:pt x="356" y="126037"/>
                  </a:cubicBezTo>
                  <a:lnTo>
                    <a:pt x="356" y="457216"/>
                  </a:lnTo>
                  <a:cubicBezTo>
                    <a:pt x="356" y="457216"/>
                    <a:pt x="711" y="458283"/>
                    <a:pt x="1244" y="458283"/>
                  </a:cubicBezTo>
                  <a:cubicBezTo>
                    <a:pt x="133681" y="472148"/>
                    <a:pt x="237496" y="584497"/>
                    <a:pt x="237496" y="720666"/>
                  </a:cubicBezTo>
                  <a:close/>
                </a:path>
              </a:pathLst>
            </a:custGeom>
            <a:solidFill>
              <a:srgbClr val="7030A0"/>
            </a:solidFill>
            <a:ln w="17751" cap="flat">
              <a:noFill/>
              <a:prstDash val="solid"/>
              <a:miter/>
            </a:ln>
          </p:spPr>
          <p:txBody>
            <a:bodyPr rtlCol="0" anchor="ctr"/>
            <a:lstStyle/>
            <a:p>
              <a:pPr defTabSz="1218926">
                <a:defRPr/>
              </a:pPr>
              <a:endParaRPr lang="en-IN" sz="2400" dirty="0">
                <a:solidFill>
                  <a:prstClr val="black"/>
                </a:solidFill>
                <a:latin typeface="Verdana" panose="020B0604030504040204" pitchFamily="34" charset="0"/>
                <a:ea typeface="Verdana" panose="020B0604030504040204" pitchFamily="34" charset="0"/>
              </a:endParaRPr>
            </a:p>
          </p:txBody>
        </p:sp>
        <p:sp>
          <p:nvSpPr>
            <p:cNvPr id="7" name="Freeform: Shape 6">
              <a:extLst>
                <a:ext uri="{FF2B5EF4-FFF2-40B4-BE49-F238E27FC236}">
                  <a16:creationId xmlns:a16="http://schemas.microsoft.com/office/drawing/2014/main" id="{E360D705-CE82-D3DD-2DF7-5FC63309C331}"/>
                </a:ext>
              </a:extLst>
            </p:cNvPr>
            <p:cNvSpPr/>
            <p:nvPr/>
          </p:nvSpPr>
          <p:spPr>
            <a:xfrm>
              <a:off x="2940226" y="2429395"/>
              <a:ext cx="1334555" cy="2068055"/>
            </a:xfrm>
            <a:custGeom>
              <a:avLst/>
              <a:gdLst>
                <a:gd name="connsiteX0" fmla="*/ 1523283 w 1760423"/>
                <a:gd name="connsiteY0" fmla="*/ 2007679 h 2727989"/>
                <a:gd name="connsiteX1" fmla="*/ 1759535 w 1760423"/>
                <a:gd name="connsiteY1" fmla="*/ 1745296 h 2727989"/>
                <a:gd name="connsiteX2" fmla="*/ 1760424 w 1760423"/>
                <a:gd name="connsiteY2" fmla="*/ 1744229 h 2727989"/>
                <a:gd name="connsiteX3" fmla="*/ 1760424 w 1760423"/>
                <a:gd name="connsiteY3" fmla="*/ 1419271 h 2727989"/>
                <a:gd name="connsiteX4" fmla="*/ 1634387 w 1760423"/>
                <a:gd name="connsiteY4" fmla="*/ 1293235 h 2727989"/>
                <a:gd name="connsiteX5" fmla="*/ 1610388 w 1760423"/>
                <a:gd name="connsiteY5" fmla="*/ 1293235 h 2727989"/>
                <a:gd name="connsiteX6" fmla="*/ 1434755 w 1760423"/>
                <a:gd name="connsiteY6" fmla="*/ 1117601 h 2727989"/>
                <a:gd name="connsiteX7" fmla="*/ 1434755 w 1760423"/>
                <a:gd name="connsiteY7" fmla="*/ 363159 h 2727989"/>
                <a:gd name="connsiteX8" fmla="*/ 1308719 w 1760423"/>
                <a:gd name="connsiteY8" fmla="*/ 237123 h 2727989"/>
                <a:gd name="connsiteX9" fmla="*/ 931853 w 1760423"/>
                <a:gd name="connsiteY9" fmla="*/ 237123 h 2727989"/>
                <a:gd name="connsiteX10" fmla="*/ 930786 w 1760423"/>
                <a:gd name="connsiteY10" fmla="*/ 236056 h 2727989"/>
                <a:gd name="connsiteX11" fmla="*/ 930786 w 1760423"/>
                <a:gd name="connsiteY11" fmla="*/ 217568 h 2727989"/>
                <a:gd name="connsiteX12" fmla="*/ 739687 w 1760423"/>
                <a:gd name="connsiteY12" fmla="*/ 871 h 2727989"/>
                <a:gd name="connsiteX13" fmla="*/ 509835 w 1760423"/>
                <a:gd name="connsiteY13" fmla="*/ 210458 h 2727989"/>
                <a:gd name="connsiteX14" fmla="*/ 509835 w 1760423"/>
                <a:gd name="connsiteY14" fmla="*/ 236056 h 2727989"/>
                <a:gd name="connsiteX15" fmla="*/ 508768 w 1760423"/>
                <a:gd name="connsiteY15" fmla="*/ 237123 h 2727989"/>
                <a:gd name="connsiteX16" fmla="*/ 126037 w 1760423"/>
                <a:gd name="connsiteY16" fmla="*/ 237123 h 2727989"/>
                <a:gd name="connsiteX17" fmla="*/ 0 w 1760423"/>
                <a:gd name="connsiteY17" fmla="*/ 363159 h 2727989"/>
                <a:gd name="connsiteX18" fmla="*/ 0 w 1760423"/>
                <a:gd name="connsiteY18" fmla="*/ 2326948 h 2727989"/>
                <a:gd name="connsiteX19" fmla="*/ 401042 w 1760423"/>
                <a:gd name="connsiteY19" fmla="*/ 2727990 h 2727989"/>
                <a:gd name="connsiteX20" fmla="*/ 1634387 w 1760423"/>
                <a:gd name="connsiteY20" fmla="*/ 2727990 h 2727989"/>
                <a:gd name="connsiteX21" fmla="*/ 1760424 w 1760423"/>
                <a:gd name="connsiteY21" fmla="*/ 2601953 h 2727989"/>
                <a:gd name="connsiteX22" fmla="*/ 1760424 w 1760423"/>
                <a:gd name="connsiteY22" fmla="*/ 2270774 h 2727989"/>
                <a:gd name="connsiteX23" fmla="*/ 1759535 w 1760423"/>
                <a:gd name="connsiteY23" fmla="*/ 2269707 h 2727989"/>
                <a:gd name="connsiteX24" fmla="*/ 1523283 w 1760423"/>
                <a:gd name="connsiteY24" fmla="*/ 2007323 h 2727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60423" h="2727989">
                  <a:moveTo>
                    <a:pt x="1523283" y="2007679"/>
                  </a:moveTo>
                  <a:cubicBezTo>
                    <a:pt x="1523283" y="1871510"/>
                    <a:pt x="1626921" y="1759161"/>
                    <a:pt x="1759535" y="1745296"/>
                  </a:cubicBezTo>
                  <a:cubicBezTo>
                    <a:pt x="1760068" y="1745296"/>
                    <a:pt x="1760424" y="1744762"/>
                    <a:pt x="1760424" y="1744229"/>
                  </a:cubicBezTo>
                  <a:lnTo>
                    <a:pt x="1760424" y="1419271"/>
                  </a:lnTo>
                  <a:cubicBezTo>
                    <a:pt x="1760424" y="1349765"/>
                    <a:pt x="1704072" y="1293235"/>
                    <a:pt x="1634387" y="1293235"/>
                  </a:cubicBezTo>
                  <a:lnTo>
                    <a:pt x="1610388" y="1293235"/>
                  </a:lnTo>
                  <a:cubicBezTo>
                    <a:pt x="1513861" y="1293235"/>
                    <a:pt x="1434755" y="1214129"/>
                    <a:pt x="1434755" y="1117601"/>
                  </a:cubicBezTo>
                  <a:lnTo>
                    <a:pt x="1434755" y="363159"/>
                  </a:lnTo>
                  <a:cubicBezTo>
                    <a:pt x="1434755" y="293653"/>
                    <a:pt x="1378403" y="237123"/>
                    <a:pt x="1308719" y="237123"/>
                  </a:cubicBezTo>
                  <a:lnTo>
                    <a:pt x="931853" y="237123"/>
                  </a:lnTo>
                  <a:cubicBezTo>
                    <a:pt x="931853" y="237123"/>
                    <a:pt x="930786" y="236589"/>
                    <a:pt x="930786" y="236056"/>
                  </a:cubicBezTo>
                  <a:lnTo>
                    <a:pt x="930786" y="217568"/>
                  </a:lnTo>
                  <a:cubicBezTo>
                    <a:pt x="930786" y="107531"/>
                    <a:pt x="849369" y="10648"/>
                    <a:pt x="739687" y="871"/>
                  </a:cubicBezTo>
                  <a:cubicBezTo>
                    <a:pt x="614895" y="-10329"/>
                    <a:pt x="509835" y="87977"/>
                    <a:pt x="509835" y="210458"/>
                  </a:cubicBezTo>
                  <a:lnTo>
                    <a:pt x="509835" y="236056"/>
                  </a:lnTo>
                  <a:cubicBezTo>
                    <a:pt x="509835" y="236056"/>
                    <a:pt x="509302" y="237123"/>
                    <a:pt x="508768" y="237123"/>
                  </a:cubicBezTo>
                  <a:lnTo>
                    <a:pt x="126037" y="237123"/>
                  </a:lnTo>
                  <a:cubicBezTo>
                    <a:pt x="56530" y="237123"/>
                    <a:pt x="0" y="293475"/>
                    <a:pt x="0" y="363159"/>
                  </a:cubicBezTo>
                  <a:lnTo>
                    <a:pt x="0" y="2326948"/>
                  </a:lnTo>
                  <a:cubicBezTo>
                    <a:pt x="0" y="2547557"/>
                    <a:pt x="180433" y="2727990"/>
                    <a:pt x="401042" y="2727990"/>
                  </a:cubicBezTo>
                  <a:lnTo>
                    <a:pt x="1634387" y="2727990"/>
                  </a:lnTo>
                  <a:cubicBezTo>
                    <a:pt x="1703894" y="2727990"/>
                    <a:pt x="1760424" y="2671638"/>
                    <a:pt x="1760424" y="2601953"/>
                  </a:cubicBezTo>
                  <a:lnTo>
                    <a:pt x="1760424" y="2270774"/>
                  </a:lnTo>
                  <a:cubicBezTo>
                    <a:pt x="1760424" y="2270774"/>
                    <a:pt x="1760068" y="2269707"/>
                    <a:pt x="1759535" y="2269707"/>
                  </a:cubicBezTo>
                  <a:cubicBezTo>
                    <a:pt x="1627099" y="2255842"/>
                    <a:pt x="1523283" y="2143493"/>
                    <a:pt x="1523283" y="2007323"/>
                  </a:cubicBezTo>
                  <a:close/>
                </a:path>
              </a:pathLst>
            </a:custGeom>
            <a:solidFill>
              <a:schemeClr val="accent1"/>
            </a:solidFill>
            <a:ln w="17751" cap="flat">
              <a:noFill/>
              <a:prstDash val="solid"/>
              <a:miter/>
            </a:ln>
          </p:spPr>
          <p:txBody>
            <a:bodyPr rtlCol="0" anchor="ctr"/>
            <a:lstStyle/>
            <a:p>
              <a:pPr defTabSz="1218926">
                <a:defRPr/>
              </a:pPr>
              <a:endParaRPr lang="en-IN" sz="2400" dirty="0">
                <a:solidFill>
                  <a:prstClr val="black"/>
                </a:solidFill>
                <a:latin typeface="Verdana" panose="020B0604030504040204" pitchFamily="34" charset="0"/>
                <a:ea typeface="Verdana" panose="020B0604030504040204" pitchFamily="34" charset="0"/>
              </a:endParaRPr>
            </a:p>
          </p:txBody>
        </p:sp>
        <p:sp>
          <p:nvSpPr>
            <p:cNvPr id="8" name="Freeform: Shape 7">
              <a:extLst>
                <a:ext uri="{FF2B5EF4-FFF2-40B4-BE49-F238E27FC236}">
                  <a16:creationId xmlns:a16="http://schemas.microsoft.com/office/drawing/2014/main" id="{9C9B443F-8434-B8D2-76F8-3676ECCEA62A}"/>
                </a:ext>
              </a:extLst>
            </p:cNvPr>
            <p:cNvSpPr/>
            <p:nvPr/>
          </p:nvSpPr>
          <p:spPr>
            <a:xfrm>
              <a:off x="2940226" y="1234440"/>
              <a:ext cx="2067920" cy="1334555"/>
            </a:xfrm>
            <a:custGeom>
              <a:avLst/>
              <a:gdLst>
                <a:gd name="connsiteX0" fmla="*/ 720488 w 2727811"/>
                <a:gd name="connsiteY0" fmla="*/ 1523283 h 1760423"/>
                <a:gd name="connsiteX1" fmla="*/ 982872 w 2727811"/>
                <a:gd name="connsiteY1" fmla="*/ 1759535 h 1760423"/>
                <a:gd name="connsiteX2" fmla="*/ 983761 w 2727811"/>
                <a:gd name="connsiteY2" fmla="*/ 1760424 h 1760423"/>
                <a:gd name="connsiteX3" fmla="*/ 1306763 w 2727811"/>
                <a:gd name="connsiteY3" fmla="*/ 1759713 h 1760423"/>
                <a:gd name="connsiteX4" fmla="*/ 1434755 w 2727811"/>
                <a:gd name="connsiteY4" fmla="*/ 1631365 h 1760423"/>
                <a:gd name="connsiteX5" fmla="*/ 1434755 w 2727811"/>
                <a:gd name="connsiteY5" fmla="*/ 1610744 h 1760423"/>
                <a:gd name="connsiteX6" fmla="*/ 1610388 w 2727811"/>
                <a:gd name="connsiteY6" fmla="*/ 1435111 h 1760423"/>
                <a:gd name="connsiteX7" fmla="*/ 2365542 w 2727811"/>
                <a:gd name="connsiteY7" fmla="*/ 1435111 h 1760423"/>
                <a:gd name="connsiteX8" fmla="*/ 2490689 w 2727811"/>
                <a:gd name="connsiteY8" fmla="*/ 1309963 h 1760423"/>
                <a:gd name="connsiteX9" fmla="*/ 2490689 w 2727811"/>
                <a:gd name="connsiteY9" fmla="*/ 932386 h 1760423"/>
                <a:gd name="connsiteX10" fmla="*/ 2491756 w 2727811"/>
                <a:gd name="connsiteY10" fmla="*/ 931320 h 1760423"/>
                <a:gd name="connsiteX11" fmla="*/ 2510244 w 2727811"/>
                <a:gd name="connsiteY11" fmla="*/ 931320 h 1760423"/>
                <a:gd name="connsiteX12" fmla="*/ 2726941 w 2727811"/>
                <a:gd name="connsiteY12" fmla="*/ 740221 h 1760423"/>
                <a:gd name="connsiteX13" fmla="*/ 2517354 w 2727811"/>
                <a:gd name="connsiteY13" fmla="*/ 510368 h 1760423"/>
                <a:gd name="connsiteX14" fmla="*/ 2491756 w 2727811"/>
                <a:gd name="connsiteY14" fmla="*/ 510368 h 1760423"/>
                <a:gd name="connsiteX15" fmla="*/ 2490689 w 2727811"/>
                <a:gd name="connsiteY15" fmla="*/ 509302 h 1760423"/>
                <a:gd name="connsiteX16" fmla="*/ 2490689 w 2727811"/>
                <a:gd name="connsiteY16" fmla="*/ 126037 h 1760423"/>
                <a:gd name="connsiteX17" fmla="*/ 2364653 w 2727811"/>
                <a:gd name="connsiteY17" fmla="*/ 0 h 1760423"/>
                <a:gd name="connsiteX18" fmla="*/ 401042 w 2727811"/>
                <a:gd name="connsiteY18" fmla="*/ 0 h 1760423"/>
                <a:gd name="connsiteX19" fmla="*/ 0 w 2727811"/>
                <a:gd name="connsiteY19" fmla="*/ 401042 h 1760423"/>
                <a:gd name="connsiteX20" fmla="*/ 0 w 2727811"/>
                <a:gd name="connsiteY20" fmla="*/ 1634743 h 1760423"/>
                <a:gd name="connsiteX21" fmla="*/ 125681 w 2727811"/>
                <a:gd name="connsiteY21" fmla="*/ 1760424 h 1760423"/>
                <a:gd name="connsiteX22" fmla="*/ 457216 w 2727811"/>
                <a:gd name="connsiteY22" fmla="*/ 1760424 h 1760423"/>
                <a:gd name="connsiteX23" fmla="*/ 458283 w 2727811"/>
                <a:gd name="connsiteY23" fmla="*/ 1759535 h 1760423"/>
                <a:gd name="connsiteX24" fmla="*/ 720666 w 2727811"/>
                <a:gd name="connsiteY24" fmla="*/ 1523461 h 1760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27811" h="1760423">
                  <a:moveTo>
                    <a:pt x="720488" y="1523283"/>
                  </a:moveTo>
                  <a:cubicBezTo>
                    <a:pt x="856658" y="1523283"/>
                    <a:pt x="969006" y="1626921"/>
                    <a:pt x="982872" y="1759535"/>
                  </a:cubicBezTo>
                  <a:cubicBezTo>
                    <a:pt x="982872" y="1760068"/>
                    <a:pt x="983228" y="1760424"/>
                    <a:pt x="983761" y="1760424"/>
                  </a:cubicBezTo>
                  <a:cubicBezTo>
                    <a:pt x="994071" y="1760424"/>
                    <a:pt x="1177171" y="1759890"/>
                    <a:pt x="1306763" y="1759713"/>
                  </a:cubicBezTo>
                  <a:cubicBezTo>
                    <a:pt x="1377514" y="1759713"/>
                    <a:pt x="1434755" y="1702116"/>
                    <a:pt x="1434755" y="1631365"/>
                  </a:cubicBezTo>
                  <a:lnTo>
                    <a:pt x="1434755" y="1610744"/>
                  </a:lnTo>
                  <a:cubicBezTo>
                    <a:pt x="1434755" y="1514217"/>
                    <a:pt x="1513861" y="1435111"/>
                    <a:pt x="1610388" y="1435111"/>
                  </a:cubicBezTo>
                  <a:lnTo>
                    <a:pt x="2365542" y="1435111"/>
                  </a:lnTo>
                  <a:cubicBezTo>
                    <a:pt x="2434693" y="1435111"/>
                    <a:pt x="2490689" y="1379114"/>
                    <a:pt x="2490689" y="1309963"/>
                  </a:cubicBezTo>
                  <a:lnTo>
                    <a:pt x="2490689" y="932386"/>
                  </a:lnTo>
                  <a:cubicBezTo>
                    <a:pt x="2490689" y="932386"/>
                    <a:pt x="2491223" y="931320"/>
                    <a:pt x="2491756" y="931320"/>
                  </a:cubicBezTo>
                  <a:lnTo>
                    <a:pt x="2510244" y="931320"/>
                  </a:lnTo>
                  <a:cubicBezTo>
                    <a:pt x="2620281" y="931320"/>
                    <a:pt x="2717164" y="849903"/>
                    <a:pt x="2726941" y="740221"/>
                  </a:cubicBezTo>
                  <a:cubicBezTo>
                    <a:pt x="2738140" y="615428"/>
                    <a:pt x="2639836" y="510368"/>
                    <a:pt x="2517354" y="510368"/>
                  </a:cubicBezTo>
                  <a:lnTo>
                    <a:pt x="2491756" y="510368"/>
                  </a:lnTo>
                  <a:cubicBezTo>
                    <a:pt x="2491756" y="510368"/>
                    <a:pt x="2490689" y="509835"/>
                    <a:pt x="2490689" y="509302"/>
                  </a:cubicBezTo>
                  <a:lnTo>
                    <a:pt x="2490689" y="126037"/>
                  </a:lnTo>
                  <a:cubicBezTo>
                    <a:pt x="2490689" y="56530"/>
                    <a:pt x="2434337" y="0"/>
                    <a:pt x="2364653" y="0"/>
                  </a:cubicBezTo>
                  <a:lnTo>
                    <a:pt x="401042" y="0"/>
                  </a:lnTo>
                  <a:cubicBezTo>
                    <a:pt x="180433" y="0"/>
                    <a:pt x="0" y="180433"/>
                    <a:pt x="0" y="401042"/>
                  </a:cubicBezTo>
                  <a:lnTo>
                    <a:pt x="0" y="1634743"/>
                  </a:lnTo>
                  <a:cubicBezTo>
                    <a:pt x="0" y="1704072"/>
                    <a:pt x="56174" y="1760424"/>
                    <a:pt x="125681" y="1760424"/>
                  </a:cubicBezTo>
                  <a:lnTo>
                    <a:pt x="457216" y="1760424"/>
                  </a:lnTo>
                  <a:cubicBezTo>
                    <a:pt x="457216" y="1760424"/>
                    <a:pt x="458283" y="1760068"/>
                    <a:pt x="458283" y="1759535"/>
                  </a:cubicBezTo>
                  <a:cubicBezTo>
                    <a:pt x="472148" y="1627099"/>
                    <a:pt x="584497" y="1523461"/>
                    <a:pt x="720666" y="1523461"/>
                  </a:cubicBezTo>
                  <a:close/>
                </a:path>
              </a:pathLst>
            </a:custGeom>
            <a:solidFill>
              <a:srgbClr val="C6168D"/>
            </a:solidFill>
            <a:ln w="17751" cap="flat">
              <a:noFill/>
              <a:prstDash val="solid"/>
              <a:miter/>
            </a:ln>
          </p:spPr>
          <p:txBody>
            <a:bodyPr rtlCol="0" anchor="ctr"/>
            <a:lstStyle/>
            <a:p>
              <a:pPr defTabSz="1218926">
                <a:defRPr/>
              </a:pPr>
              <a:endParaRPr lang="en-IN" sz="2400" dirty="0">
                <a:solidFill>
                  <a:prstClr val="black"/>
                </a:solidFill>
                <a:latin typeface="Verdana" panose="020B0604030504040204" pitchFamily="34" charset="0"/>
                <a:ea typeface="Verdana" panose="020B0604030504040204" pitchFamily="34" charset="0"/>
              </a:endParaRPr>
            </a:p>
          </p:txBody>
        </p:sp>
        <p:sp>
          <p:nvSpPr>
            <p:cNvPr id="9" name="Freeform: Shape 8">
              <a:extLst>
                <a:ext uri="{FF2B5EF4-FFF2-40B4-BE49-F238E27FC236}">
                  <a16:creationId xmlns:a16="http://schemas.microsoft.com/office/drawing/2014/main" id="{29E125B8-2F67-89D9-FC8B-206F77F891E9}"/>
                </a:ext>
              </a:extLst>
            </p:cNvPr>
            <p:cNvSpPr/>
            <p:nvPr/>
          </p:nvSpPr>
          <p:spPr>
            <a:xfrm>
              <a:off x="4135181" y="3163164"/>
              <a:ext cx="2068055" cy="1334824"/>
            </a:xfrm>
            <a:custGeom>
              <a:avLst/>
              <a:gdLst>
                <a:gd name="connsiteX0" fmla="*/ 2007679 w 2727989"/>
                <a:gd name="connsiteY0" fmla="*/ 237141 h 1760779"/>
                <a:gd name="connsiteX1" fmla="*/ 1745296 w 2727989"/>
                <a:gd name="connsiteY1" fmla="*/ 889 h 1760779"/>
                <a:gd name="connsiteX2" fmla="*/ 1744229 w 2727989"/>
                <a:gd name="connsiteY2" fmla="*/ 0 h 1760779"/>
                <a:gd name="connsiteX3" fmla="*/ 1419271 w 2727989"/>
                <a:gd name="connsiteY3" fmla="*/ 0 h 1760779"/>
                <a:gd name="connsiteX4" fmla="*/ 1293235 w 2727989"/>
                <a:gd name="connsiteY4" fmla="*/ 126037 h 1760779"/>
                <a:gd name="connsiteX5" fmla="*/ 1293235 w 2727989"/>
                <a:gd name="connsiteY5" fmla="*/ 150035 h 1760779"/>
                <a:gd name="connsiteX6" fmla="*/ 1117601 w 2727989"/>
                <a:gd name="connsiteY6" fmla="*/ 325669 h 1760779"/>
                <a:gd name="connsiteX7" fmla="*/ 363159 w 2727989"/>
                <a:gd name="connsiteY7" fmla="*/ 325669 h 1760779"/>
                <a:gd name="connsiteX8" fmla="*/ 237123 w 2727989"/>
                <a:gd name="connsiteY8" fmla="*/ 451705 h 1760779"/>
                <a:gd name="connsiteX9" fmla="*/ 237123 w 2727989"/>
                <a:gd name="connsiteY9" fmla="*/ 828571 h 1760779"/>
                <a:gd name="connsiteX10" fmla="*/ 236056 w 2727989"/>
                <a:gd name="connsiteY10" fmla="*/ 829637 h 1760779"/>
                <a:gd name="connsiteX11" fmla="*/ 217568 w 2727989"/>
                <a:gd name="connsiteY11" fmla="*/ 829637 h 1760779"/>
                <a:gd name="connsiteX12" fmla="*/ 871 w 2727989"/>
                <a:gd name="connsiteY12" fmla="*/ 1020736 h 1760779"/>
                <a:gd name="connsiteX13" fmla="*/ 210458 w 2727989"/>
                <a:gd name="connsiteY13" fmla="*/ 1250589 h 1760779"/>
                <a:gd name="connsiteX14" fmla="*/ 236056 w 2727989"/>
                <a:gd name="connsiteY14" fmla="*/ 1250589 h 1760779"/>
                <a:gd name="connsiteX15" fmla="*/ 237123 w 2727989"/>
                <a:gd name="connsiteY15" fmla="*/ 1251655 h 1760779"/>
                <a:gd name="connsiteX16" fmla="*/ 237123 w 2727989"/>
                <a:gd name="connsiteY16" fmla="*/ 1634743 h 1760779"/>
                <a:gd name="connsiteX17" fmla="*/ 363159 w 2727989"/>
                <a:gd name="connsiteY17" fmla="*/ 1760779 h 1760779"/>
                <a:gd name="connsiteX18" fmla="*/ 2326948 w 2727989"/>
                <a:gd name="connsiteY18" fmla="*/ 1760779 h 1760779"/>
                <a:gd name="connsiteX19" fmla="*/ 2727990 w 2727989"/>
                <a:gd name="connsiteY19" fmla="*/ 1359738 h 1760779"/>
                <a:gd name="connsiteX20" fmla="*/ 2727990 w 2727989"/>
                <a:gd name="connsiteY20" fmla="*/ 126392 h 1760779"/>
                <a:gd name="connsiteX21" fmla="*/ 2601953 w 2727989"/>
                <a:gd name="connsiteY21" fmla="*/ 356 h 1760779"/>
                <a:gd name="connsiteX22" fmla="*/ 2270774 w 2727989"/>
                <a:gd name="connsiteY22" fmla="*/ 356 h 1760779"/>
                <a:gd name="connsiteX23" fmla="*/ 2269707 w 2727989"/>
                <a:gd name="connsiteY23" fmla="*/ 1244 h 1760779"/>
                <a:gd name="connsiteX24" fmla="*/ 2007323 w 2727989"/>
                <a:gd name="connsiteY24" fmla="*/ 237496 h 1760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27989" h="1760779">
                  <a:moveTo>
                    <a:pt x="2007679" y="237141"/>
                  </a:moveTo>
                  <a:cubicBezTo>
                    <a:pt x="1871510" y="237141"/>
                    <a:pt x="1759161" y="133503"/>
                    <a:pt x="1745296" y="889"/>
                  </a:cubicBezTo>
                  <a:cubicBezTo>
                    <a:pt x="1745296" y="356"/>
                    <a:pt x="1744762" y="0"/>
                    <a:pt x="1744229" y="0"/>
                  </a:cubicBezTo>
                  <a:lnTo>
                    <a:pt x="1419271" y="0"/>
                  </a:lnTo>
                  <a:cubicBezTo>
                    <a:pt x="1349765" y="0"/>
                    <a:pt x="1293235" y="56352"/>
                    <a:pt x="1293235" y="126037"/>
                  </a:cubicBezTo>
                  <a:lnTo>
                    <a:pt x="1293235" y="150035"/>
                  </a:lnTo>
                  <a:cubicBezTo>
                    <a:pt x="1293235" y="246563"/>
                    <a:pt x="1214129" y="325669"/>
                    <a:pt x="1117601" y="325669"/>
                  </a:cubicBezTo>
                  <a:lnTo>
                    <a:pt x="363159" y="325669"/>
                  </a:lnTo>
                  <a:cubicBezTo>
                    <a:pt x="293653" y="325669"/>
                    <a:pt x="237123" y="382021"/>
                    <a:pt x="237123" y="451705"/>
                  </a:cubicBezTo>
                  <a:lnTo>
                    <a:pt x="237123" y="828571"/>
                  </a:lnTo>
                  <a:cubicBezTo>
                    <a:pt x="237123" y="828571"/>
                    <a:pt x="236589" y="829637"/>
                    <a:pt x="236056" y="829637"/>
                  </a:cubicBezTo>
                  <a:lnTo>
                    <a:pt x="217568" y="829637"/>
                  </a:lnTo>
                  <a:cubicBezTo>
                    <a:pt x="107531" y="829637"/>
                    <a:pt x="10648" y="911054"/>
                    <a:pt x="871" y="1020736"/>
                  </a:cubicBezTo>
                  <a:cubicBezTo>
                    <a:pt x="-10329" y="1145529"/>
                    <a:pt x="87977" y="1250589"/>
                    <a:pt x="210458" y="1250589"/>
                  </a:cubicBezTo>
                  <a:lnTo>
                    <a:pt x="236056" y="1250589"/>
                  </a:lnTo>
                  <a:cubicBezTo>
                    <a:pt x="236056" y="1250589"/>
                    <a:pt x="237123" y="1251122"/>
                    <a:pt x="237123" y="1251655"/>
                  </a:cubicBezTo>
                  <a:lnTo>
                    <a:pt x="237123" y="1634743"/>
                  </a:lnTo>
                  <a:cubicBezTo>
                    <a:pt x="237123" y="1704250"/>
                    <a:pt x="293475" y="1760779"/>
                    <a:pt x="363159" y="1760779"/>
                  </a:cubicBezTo>
                  <a:lnTo>
                    <a:pt x="2326948" y="1760779"/>
                  </a:lnTo>
                  <a:cubicBezTo>
                    <a:pt x="2547557" y="1760779"/>
                    <a:pt x="2727990" y="1580346"/>
                    <a:pt x="2727990" y="1359738"/>
                  </a:cubicBezTo>
                  <a:lnTo>
                    <a:pt x="2727990" y="126392"/>
                  </a:lnTo>
                  <a:cubicBezTo>
                    <a:pt x="2727990" y="56886"/>
                    <a:pt x="2671638" y="356"/>
                    <a:pt x="2601953" y="356"/>
                  </a:cubicBezTo>
                  <a:lnTo>
                    <a:pt x="2270774" y="356"/>
                  </a:lnTo>
                  <a:cubicBezTo>
                    <a:pt x="2270774" y="356"/>
                    <a:pt x="2269707" y="711"/>
                    <a:pt x="2269707" y="1244"/>
                  </a:cubicBezTo>
                  <a:cubicBezTo>
                    <a:pt x="2255842" y="133681"/>
                    <a:pt x="2143493" y="237496"/>
                    <a:pt x="2007323" y="237496"/>
                  </a:cubicBezTo>
                  <a:close/>
                </a:path>
              </a:pathLst>
            </a:custGeom>
            <a:solidFill>
              <a:srgbClr val="0070C0"/>
            </a:solidFill>
            <a:ln w="17751" cap="flat">
              <a:noFill/>
              <a:prstDash val="solid"/>
              <a:miter/>
            </a:ln>
          </p:spPr>
          <p:txBody>
            <a:bodyPr rtlCol="0" anchor="ctr"/>
            <a:lstStyle/>
            <a:p>
              <a:pPr defTabSz="1218926">
                <a:defRPr/>
              </a:pPr>
              <a:endParaRPr lang="en-IN" sz="2400" dirty="0">
                <a:solidFill>
                  <a:prstClr val="black"/>
                </a:solidFill>
                <a:latin typeface="Verdana" panose="020B0604030504040204" pitchFamily="34" charset="0"/>
                <a:ea typeface="Verdana" panose="020B0604030504040204" pitchFamily="34" charset="0"/>
              </a:endParaRPr>
            </a:p>
          </p:txBody>
        </p:sp>
        <p:sp>
          <p:nvSpPr>
            <p:cNvPr id="10" name="Freeform: Shape 9">
              <a:extLst>
                <a:ext uri="{FF2B5EF4-FFF2-40B4-BE49-F238E27FC236}">
                  <a16:creationId xmlns:a16="http://schemas.microsoft.com/office/drawing/2014/main" id="{DE207581-821C-C2B5-05E5-DED435C025FF}"/>
                </a:ext>
              </a:extLst>
            </p:cNvPr>
            <p:cNvSpPr/>
            <p:nvPr/>
          </p:nvSpPr>
          <p:spPr>
            <a:xfrm>
              <a:off x="4093594" y="2387807"/>
              <a:ext cx="956816" cy="956815"/>
            </a:xfrm>
            <a:custGeom>
              <a:avLst/>
              <a:gdLst>
                <a:gd name="connsiteX0" fmla="*/ 1131485 w 1262143"/>
                <a:gd name="connsiteY0" fmla="*/ 0 h 1262143"/>
                <a:gd name="connsiteX1" fmla="*/ 1262144 w 1262143"/>
                <a:gd name="connsiteY1" fmla="*/ 130658 h 1262143"/>
                <a:gd name="connsiteX2" fmla="*/ 1262144 w 1262143"/>
                <a:gd name="connsiteY2" fmla="*/ 1131485 h 1262143"/>
                <a:gd name="connsiteX3" fmla="*/ 1131485 w 1262143"/>
                <a:gd name="connsiteY3" fmla="*/ 1262144 h 1262143"/>
                <a:gd name="connsiteX4" fmla="*/ 130658 w 1262143"/>
                <a:gd name="connsiteY4" fmla="*/ 1262144 h 1262143"/>
                <a:gd name="connsiteX5" fmla="*/ 0 w 1262143"/>
                <a:gd name="connsiteY5" fmla="*/ 1131485 h 1262143"/>
                <a:gd name="connsiteX6" fmla="*/ 0 w 1262143"/>
                <a:gd name="connsiteY6" fmla="*/ 130658 h 1262143"/>
                <a:gd name="connsiteX7" fmla="*/ 130658 w 1262143"/>
                <a:gd name="connsiteY7" fmla="*/ 0 h 1262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2143" h="1262143">
                  <a:moveTo>
                    <a:pt x="1131485" y="0"/>
                  </a:moveTo>
                  <a:cubicBezTo>
                    <a:pt x="1203646" y="0"/>
                    <a:pt x="1262144" y="58498"/>
                    <a:pt x="1262144" y="130658"/>
                  </a:cubicBezTo>
                  <a:lnTo>
                    <a:pt x="1262144" y="1131485"/>
                  </a:lnTo>
                  <a:cubicBezTo>
                    <a:pt x="1262144" y="1203646"/>
                    <a:pt x="1203646" y="1262144"/>
                    <a:pt x="1131485" y="1262144"/>
                  </a:cubicBezTo>
                  <a:lnTo>
                    <a:pt x="130658" y="1262144"/>
                  </a:lnTo>
                  <a:cubicBezTo>
                    <a:pt x="58498" y="1262144"/>
                    <a:pt x="0" y="1203646"/>
                    <a:pt x="0" y="1131485"/>
                  </a:cubicBezTo>
                  <a:lnTo>
                    <a:pt x="0" y="130658"/>
                  </a:lnTo>
                  <a:cubicBezTo>
                    <a:pt x="0" y="58498"/>
                    <a:pt x="58498" y="0"/>
                    <a:pt x="130658" y="0"/>
                  </a:cubicBezTo>
                  <a:close/>
                </a:path>
              </a:pathLst>
            </a:custGeom>
            <a:gradFill flip="none" rotWithShape="1">
              <a:gsLst>
                <a:gs pos="0">
                  <a:schemeClr val="bg1">
                    <a:lumMod val="95000"/>
                  </a:schemeClr>
                </a:gs>
                <a:gs pos="100000">
                  <a:schemeClr val="bg1"/>
                </a:gs>
              </a:gsLst>
              <a:lin ang="16200000" scaled="1"/>
              <a:tileRect/>
            </a:gradFill>
            <a:ln w="17751" cap="flat">
              <a:noFill/>
              <a:prstDash val="solid"/>
              <a:miter/>
            </a:ln>
          </p:spPr>
          <p:txBody>
            <a:bodyPr rtlCol="0" anchor="ctr"/>
            <a:lstStyle/>
            <a:p>
              <a:pPr defTabSz="1218926">
                <a:defRPr/>
              </a:pPr>
              <a:endParaRPr lang="en-IN" sz="2400" dirty="0">
                <a:solidFill>
                  <a:prstClr val="black"/>
                </a:solidFill>
                <a:latin typeface="Verdana" panose="020B0604030504040204" pitchFamily="34" charset="0"/>
                <a:ea typeface="Verdana" panose="020B0604030504040204" pitchFamily="34" charset="0"/>
              </a:endParaRPr>
            </a:p>
          </p:txBody>
        </p:sp>
        <p:sp>
          <p:nvSpPr>
            <p:cNvPr id="18" name="TextBox 17">
              <a:extLst>
                <a:ext uri="{FF2B5EF4-FFF2-40B4-BE49-F238E27FC236}">
                  <a16:creationId xmlns:a16="http://schemas.microsoft.com/office/drawing/2014/main" id="{363B703A-268E-505E-7DD4-F80E4DAF5EE6}"/>
                </a:ext>
              </a:extLst>
            </p:cNvPr>
            <p:cNvSpPr txBox="1"/>
            <p:nvPr/>
          </p:nvSpPr>
          <p:spPr>
            <a:xfrm>
              <a:off x="4160581" y="2539638"/>
              <a:ext cx="822839" cy="653153"/>
            </a:xfrm>
            <a:prstGeom prst="rect">
              <a:avLst/>
            </a:prstGeom>
            <a:noFill/>
          </p:spPr>
          <p:txBody>
            <a:bodyPr wrap="square" lIns="0" tIns="0" rIns="0" bIns="0" rtlCol="0" anchor="ctr">
              <a:noAutofit/>
            </a:bodyPr>
            <a:lstStyle/>
            <a:p>
              <a:pPr algn="ctr" defTabSz="1218926">
                <a:defRPr/>
              </a:pPr>
              <a:r>
                <a:rPr lang="en-IN" sz="1400" b="1" dirty="0">
                  <a:solidFill>
                    <a:srgbClr val="5C2E91"/>
                  </a:solidFill>
                  <a:latin typeface="Verdana" panose="020B0604030504040204" pitchFamily="34" charset="0"/>
                  <a:ea typeface="Verdana" panose="020B0604030504040204" pitchFamily="34" charset="0"/>
                </a:rPr>
                <a:t>Creating Connected Communities</a:t>
              </a:r>
            </a:p>
          </p:txBody>
        </p:sp>
        <p:pic>
          <p:nvPicPr>
            <p:cNvPr id="3" name="Graphic 2" descr="Speedometer Middle with solid fill">
              <a:extLst>
                <a:ext uri="{FF2B5EF4-FFF2-40B4-BE49-F238E27FC236}">
                  <a16:creationId xmlns:a16="http://schemas.microsoft.com/office/drawing/2014/main" id="{DDD71859-1D36-9423-456B-36C6D90EF45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92469" y="1414917"/>
              <a:ext cx="685800" cy="685800"/>
            </a:xfrm>
            <a:prstGeom prst="rect">
              <a:avLst/>
            </a:prstGeom>
          </p:spPr>
        </p:pic>
        <p:pic>
          <p:nvPicPr>
            <p:cNvPr id="5" name="Graphic 4" descr="Users outline">
              <a:extLst>
                <a:ext uri="{FF2B5EF4-FFF2-40B4-BE49-F238E27FC236}">
                  <a16:creationId xmlns:a16="http://schemas.microsoft.com/office/drawing/2014/main" id="{757E0A65-A375-7D2F-E3FF-4ABE8F99AAF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40893" y="1487048"/>
              <a:ext cx="685800" cy="685800"/>
            </a:xfrm>
            <a:prstGeom prst="rect">
              <a:avLst/>
            </a:prstGeom>
          </p:spPr>
        </p:pic>
        <p:pic>
          <p:nvPicPr>
            <p:cNvPr id="11" name="Picture 10">
              <a:extLst>
                <a:ext uri="{FF2B5EF4-FFF2-40B4-BE49-F238E27FC236}">
                  <a16:creationId xmlns:a16="http://schemas.microsoft.com/office/drawing/2014/main" id="{4EF1C75B-BF0E-6CC9-01B0-C4DEF97199B5}"/>
                </a:ext>
              </a:extLst>
            </p:cNvPr>
            <p:cNvPicPr>
              <a:picLocks noChangeAspect="1"/>
            </p:cNvPicPr>
            <p:nvPr/>
          </p:nvPicPr>
          <p:blipFill>
            <a:blip r:embed="rId5"/>
            <a:stretch>
              <a:fillRect/>
            </a:stretch>
          </p:blipFill>
          <p:spPr>
            <a:xfrm>
              <a:off x="5050410" y="3558366"/>
              <a:ext cx="681690" cy="520925"/>
            </a:xfrm>
            <a:prstGeom prst="rect">
              <a:avLst/>
            </a:prstGeom>
          </p:spPr>
        </p:pic>
        <p:pic>
          <p:nvPicPr>
            <p:cNvPr id="14" name="Graphic 13" descr="Trophy with solid fill">
              <a:extLst>
                <a:ext uri="{FF2B5EF4-FFF2-40B4-BE49-F238E27FC236}">
                  <a16:creationId xmlns:a16="http://schemas.microsoft.com/office/drawing/2014/main" id="{C2D78CC4-F585-74C0-FB98-698FEBF5C03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216400" y="3469020"/>
              <a:ext cx="685800" cy="685800"/>
            </a:xfrm>
            <a:prstGeom prst="rect">
              <a:avLst/>
            </a:prstGeom>
          </p:spPr>
        </p:pic>
      </p:grpSp>
    </p:spTree>
    <p:extLst>
      <p:ext uri="{BB962C8B-B14F-4D97-AF65-F5344CB8AC3E}">
        <p14:creationId xmlns:p14="http://schemas.microsoft.com/office/powerpoint/2010/main" val="31415783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0F87015B-F109-8877-68E9-68C44712B59B}"/>
              </a:ext>
            </a:extLst>
          </p:cNvPr>
          <p:cNvSpPr txBox="1">
            <a:spLocks/>
          </p:cNvSpPr>
          <p:nvPr/>
        </p:nvSpPr>
        <p:spPr>
          <a:xfrm>
            <a:off x="365760" y="274320"/>
            <a:ext cx="10821476" cy="838177"/>
          </a:xfrm>
          <a:prstGeom prst="rect">
            <a:avLst/>
          </a:prstGeom>
        </p:spPr>
        <p:txBody>
          <a:bodyPr/>
          <a:lstStyle>
            <a:lvl1pPr algn="l" defTabSz="902865" rtl="0" eaLnBrk="1" latinLnBrk="0" hangingPunct="1">
              <a:spcBef>
                <a:spcPct val="0"/>
              </a:spcBef>
              <a:buNone/>
              <a:defRPr sz="2963" b="0" kern="1200">
                <a:solidFill>
                  <a:schemeClr val="tx2"/>
                </a:solidFill>
                <a:latin typeface="+mn-lt"/>
                <a:ea typeface="+mj-ea"/>
                <a:cs typeface="+mj-cs"/>
              </a:defRPr>
            </a:lvl1pPr>
          </a:lstStyle>
          <a:p>
            <a:pPr marL="0" marR="0" lvl="0" indent="0" algn="l" defTabSz="902865" rtl="0" eaLnBrk="1" fontAlgn="base" latinLnBrk="0" hangingPunct="1">
              <a:lnSpc>
                <a:spcPct val="100000"/>
              </a:lnSpc>
              <a:spcBef>
                <a:spcPct val="0"/>
              </a:spcBef>
              <a:spcAft>
                <a:spcPct val="0"/>
              </a:spcAft>
              <a:buClrTx/>
              <a:buSzTx/>
              <a:buFontTx/>
              <a:buNone/>
              <a:tabLst/>
              <a:defRPr/>
            </a:pPr>
            <a:r>
              <a:rPr kumimoji="0" lang="en-US" sz="2600" b="1" i="0" u="none" strike="noStrike" kern="1200" cap="all" spc="0" normalizeH="0" baseline="0" noProof="0" dirty="0">
                <a:ln>
                  <a:noFill/>
                </a:ln>
                <a:solidFill>
                  <a:srgbClr val="0089CF"/>
                </a:solidFill>
                <a:effectLst/>
                <a:uLnTx/>
                <a:uFillTx/>
                <a:latin typeface="Verdana" panose="020B0604030504040204" pitchFamily="34" charset="0"/>
                <a:ea typeface="Verdana" panose="020B0604030504040204" pitchFamily="34" charset="0"/>
                <a:cs typeface="+mj-cs"/>
              </a:rPr>
              <a:t>HOW WE ARE ASSESSING EXCELLENCE</a:t>
            </a:r>
          </a:p>
        </p:txBody>
      </p:sp>
      <p:sp>
        <p:nvSpPr>
          <p:cNvPr id="19" name="TextBox 18">
            <a:extLst>
              <a:ext uri="{FF2B5EF4-FFF2-40B4-BE49-F238E27FC236}">
                <a16:creationId xmlns:a16="http://schemas.microsoft.com/office/drawing/2014/main" id="{899F1EEC-89A1-0E12-BE47-F77A157726DA}"/>
              </a:ext>
            </a:extLst>
          </p:cNvPr>
          <p:cNvSpPr txBox="1"/>
          <p:nvPr/>
        </p:nvSpPr>
        <p:spPr>
          <a:xfrm>
            <a:off x="411490" y="6350228"/>
            <a:ext cx="260173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 2026 YMCA of the USA</a:t>
            </a:r>
          </a:p>
        </p:txBody>
      </p:sp>
      <p:sp>
        <p:nvSpPr>
          <p:cNvPr id="61" name="Rectangle 60">
            <a:extLst>
              <a:ext uri="{FF2B5EF4-FFF2-40B4-BE49-F238E27FC236}">
                <a16:creationId xmlns:a16="http://schemas.microsoft.com/office/drawing/2014/main" id="{1559E1BA-FFB9-88F4-5717-56E6138E11A5}"/>
              </a:ext>
            </a:extLst>
          </p:cNvPr>
          <p:cNvSpPr/>
          <p:nvPr/>
        </p:nvSpPr>
        <p:spPr bwMode="auto">
          <a:xfrm>
            <a:off x="3999411" y="1258588"/>
            <a:ext cx="7613391" cy="392501"/>
          </a:xfrm>
          <a:prstGeom prst="rect">
            <a:avLst/>
          </a:prstGeom>
          <a:solidFill>
            <a:srgbClr val="92278F"/>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Verdana" pitchFamily="64" charset="0"/>
                <a:ea typeface="ＭＳ Ｐゴシック" pitchFamily="64" charset="-128"/>
                <a:cs typeface="ＭＳ Ｐゴシック" pitchFamily="64" charset="-128"/>
              </a:rPr>
              <a:t>Excellence Tools</a:t>
            </a:r>
          </a:p>
        </p:txBody>
      </p:sp>
      <p:sp>
        <p:nvSpPr>
          <p:cNvPr id="62" name="Slide Number Placeholder 1">
            <a:extLst>
              <a:ext uri="{FF2B5EF4-FFF2-40B4-BE49-F238E27FC236}">
                <a16:creationId xmlns:a16="http://schemas.microsoft.com/office/drawing/2014/main" id="{D34F1AC4-C346-648C-8928-BB6E445794BC}"/>
              </a:ext>
            </a:extLst>
          </p:cNvPr>
          <p:cNvSpPr txBox="1">
            <a:spLocks/>
          </p:cNvSpPr>
          <p:nvPr/>
        </p:nvSpPr>
        <p:spPr bwMode="black">
          <a:xfrm>
            <a:off x="11066702" y="5988136"/>
            <a:ext cx="546100" cy="2174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800" kern="1200">
                <a:solidFill>
                  <a:schemeClr val="tx2"/>
                </a:solidFill>
                <a:latin typeface="Verdana" pitchFamily="64" charset="0"/>
                <a:ea typeface="ＭＳ Ｐゴシック" pitchFamily="64" charset="-128"/>
                <a:cs typeface="ＭＳ Ｐゴシック" pitchFamily="64" charset="-128"/>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BE633B82-8894-43EB-AAAA-4552159BCBEB}" type="slidenum">
              <a:rPr kumimoji="0" lang="en-US" sz="800" b="0" i="0" u="none" strike="noStrike" kern="1200" cap="none" spc="0" normalizeH="0" baseline="0" noProof="0" smtClean="0">
                <a:ln>
                  <a:noFill/>
                </a:ln>
                <a:solidFill>
                  <a:srgbClr val="FFFFFF"/>
                </a:solidFill>
                <a:effectLst/>
                <a:uLnTx/>
                <a:uFillTx/>
                <a:latin typeface="Verdana" pitchFamily="64" charset="0"/>
                <a:ea typeface="ＭＳ Ｐゴシック" pitchFamily="64" charset="-128"/>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800" b="0" i="0" u="none" strike="noStrike" kern="1200" cap="none" spc="0" normalizeH="0" baseline="0" noProof="0" dirty="0">
              <a:ln>
                <a:noFill/>
              </a:ln>
              <a:solidFill>
                <a:srgbClr val="FFFFFF"/>
              </a:solidFill>
              <a:effectLst/>
              <a:uLnTx/>
              <a:uFillTx/>
              <a:latin typeface="Verdana" pitchFamily="64" charset="0"/>
              <a:ea typeface="ＭＳ Ｐゴシック" pitchFamily="64" charset="-128"/>
            </a:endParaRPr>
          </a:p>
        </p:txBody>
      </p:sp>
      <p:sp>
        <p:nvSpPr>
          <p:cNvPr id="63" name="Freeform 9">
            <a:extLst>
              <a:ext uri="{FF2B5EF4-FFF2-40B4-BE49-F238E27FC236}">
                <a16:creationId xmlns:a16="http://schemas.microsoft.com/office/drawing/2014/main" id="{BA35F988-AE6A-81D2-5041-8F84CB6E575A}"/>
              </a:ext>
            </a:extLst>
          </p:cNvPr>
          <p:cNvSpPr>
            <a:spLocks/>
          </p:cNvSpPr>
          <p:nvPr/>
        </p:nvSpPr>
        <p:spPr bwMode="auto">
          <a:xfrm>
            <a:off x="3999411" y="1781662"/>
            <a:ext cx="3715003" cy="4058280"/>
          </a:xfrm>
          <a:prstGeom prst="roundRect">
            <a:avLst>
              <a:gd name="adj" fmla="val 4449"/>
            </a:avLst>
          </a:prstGeom>
          <a:solidFill>
            <a:srgbClr val="FFFFFF">
              <a:lumMod val="95000"/>
            </a:srgbClr>
          </a:solidFill>
          <a:ln w="12700" cap="flat">
            <a:solidFill>
              <a:srgbClr val="8A1B61"/>
            </a:solidFill>
            <a:prstDash val="dash"/>
            <a:miter lim="800000"/>
            <a:headEnd/>
            <a:tailEnd/>
          </a:ln>
          <a:effectLst>
            <a:outerShdw blurRad="50800" dist="38100" dir="2700000" algn="tl" rotWithShape="0">
              <a:prstClr val="black">
                <a:alpha val="40000"/>
              </a:prstClr>
            </a:outerShdw>
          </a:effectLst>
        </p:spPr>
        <p:txBody>
          <a:bodyPr vert="horz" wrap="square" lIns="182880" tIns="457200" rIns="182880" bIns="18288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800"/>
              </a:spcAft>
              <a:buClr>
                <a:prstClr val="black"/>
              </a:buClr>
              <a:buSzTx/>
              <a:buFontTx/>
              <a:buNone/>
              <a:tabLst/>
              <a:defRPr/>
            </a:pPr>
            <a:endParaRPr kumimoji="0" lang="en-US" sz="1200" b="1" i="0" u="none" strike="noStrike" kern="0" cap="none" spc="0" normalizeH="0" baseline="0" noProof="0" dirty="0">
              <a:ln>
                <a:noFill/>
              </a:ln>
              <a:solidFill>
                <a:srgbClr val="92278F"/>
              </a:solidFill>
              <a:effectLst/>
              <a:uLnTx/>
              <a:uFillTx/>
              <a:latin typeface="Verdana" panose="020B0604030504040204" pitchFamily="34" charset="0"/>
              <a:ea typeface="Verdana" panose="020B0604030504040204" pitchFamily="34" charset="0"/>
              <a:cs typeface="+mn-cs"/>
            </a:endParaRPr>
          </a:p>
          <a:p>
            <a:pPr marL="0" marR="0" lvl="0" indent="0" algn="ctr" defTabSz="914400" rtl="0" eaLnBrk="1" fontAlgn="auto" latinLnBrk="0" hangingPunct="1">
              <a:lnSpc>
                <a:spcPct val="100000"/>
              </a:lnSpc>
              <a:spcBef>
                <a:spcPts val="0"/>
              </a:spcBef>
              <a:spcAft>
                <a:spcPts val="800"/>
              </a:spcAft>
              <a:buClr>
                <a:prstClr val="black"/>
              </a:buClr>
              <a:buSzTx/>
              <a:buFontTx/>
              <a:buNone/>
              <a:tabLst/>
              <a:defRPr/>
            </a:pPr>
            <a:r>
              <a:rPr kumimoji="0" lang="en-US" sz="12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A standardized Y-USA assessment for </a:t>
            </a:r>
            <a:r>
              <a:rPr kumimoji="0" lang="en-US" sz="1200" b="1" i="0" u="none" strike="noStrike" kern="0" cap="none" spc="0" normalizeH="0" baseline="0" noProof="0" dirty="0">
                <a:ln>
                  <a:noFill/>
                </a:ln>
                <a:solidFill>
                  <a:srgbClr val="92278F"/>
                </a:solidFill>
                <a:effectLst/>
                <a:uLnTx/>
                <a:uFillTx/>
                <a:latin typeface="Verdana" panose="020B0604030504040204" pitchFamily="34" charset="0"/>
                <a:ea typeface="Verdana" panose="020B0604030504040204" pitchFamily="34" charset="0"/>
                <a:cs typeface="+mn-cs"/>
              </a:rPr>
              <a:t>Y CEOs </a:t>
            </a:r>
            <a:r>
              <a:rPr kumimoji="0" lang="en-US" sz="12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to understand </a:t>
            </a:r>
            <a:r>
              <a:rPr kumimoji="0" lang="en-US" sz="1200" b="1" i="0" u="none" strike="noStrike" kern="0" cap="none" spc="0" normalizeH="0" baseline="0" noProof="0" dirty="0">
                <a:ln>
                  <a:noFill/>
                </a:ln>
                <a:solidFill>
                  <a:srgbClr val="92278F"/>
                </a:solidFill>
                <a:effectLst/>
                <a:uLnTx/>
                <a:uFillTx/>
                <a:latin typeface="Verdana" panose="020B0604030504040204" pitchFamily="34" charset="0"/>
                <a:ea typeface="Verdana" panose="020B0604030504040204" pitchFamily="34" charset="0"/>
                <a:cs typeface="+mn-cs"/>
              </a:rPr>
              <a:t>overall organizational performance </a:t>
            </a:r>
            <a:r>
              <a:rPr kumimoji="0" lang="en-US" sz="12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across financial and operational metrics and identify where to focus next.  </a:t>
            </a:r>
          </a:p>
          <a:p>
            <a:pPr marL="0" marR="0" lvl="0" indent="0" algn="l" defTabSz="914400" rtl="0" eaLnBrk="1" fontAlgn="auto" latinLnBrk="0" hangingPunct="1">
              <a:lnSpc>
                <a:spcPct val="100000"/>
              </a:lnSpc>
              <a:spcBef>
                <a:spcPts val="0"/>
              </a:spcBef>
              <a:spcAft>
                <a:spcPts val="800"/>
              </a:spcAft>
              <a:buClr>
                <a:prstClr val="black"/>
              </a:buClr>
              <a:buSzTx/>
              <a:buFontTx/>
              <a:buNone/>
              <a:tabLst/>
              <a:defRPr/>
            </a:pPr>
            <a:endParaRPr kumimoji="0" lang="en-US" sz="12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800"/>
              </a:spcAft>
              <a:buClr>
                <a:prstClr val="black"/>
              </a:buClr>
              <a:buSzTx/>
              <a:buFontTx/>
              <a:buNone/>
              <a:tabLst/>
              <a:defRPr/>
            </a:pPr>
            <a:endParaRPr kumimoji="0" lang="en-US" sz="12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800"/>
              </a:spcAft>
              <a:buClr>
                <a:prstClr val="black"/>
              </a:buClr>
              <a:buSzTx/>
              <a:buFontTx/>
              <a:buNone/>
              <a:tabLst/>
              <a:defRPr/>
            </a:pPr>
            <a:endParaRPr kumimoji="0" lang="en-US" sz="11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800"/>
              </a:spcAft>
              <a:buClr>
                <a:prstClr val="black"/>
              </a:buClr>
              <a:buSzTx/>
              <a:buFontTx/>
              <a:buNone/>
              <a:tabLst/>
              <a:defRPr/>
            </a:pPr>
            <a:endParaRPr kumimoji="0" lang="en-US" sz="1000" b="0" i="1"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800"/>
              </a:spcAft>
              <a:buClr>
                <a:prstClr val="black"/>
              </a:buClr>
              <a:buSzTx/>
              <a:buFontTx/>
              <a:buNone/>
              <a:tabLst/>
              <a:defRPr/>
            </a:pPr>
            <a:endParaRPr kumimoji="0" lang="en-US" sz="1000" b="0" i="1"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800"/>
              </a:spcAft>
              <a:buClr>
                <a:prstClr val="black"/>
              </a:buClr>
              <a:buSzTx/>
              <a:buFontTx/>
              <a:buNone/>
              <a:tabLst/>
              <a:defRPr/>
            </a:pPr>
            <a:endParaRPr kumimoji="0" lang="en-US" sz="1000" b="0" i="1"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800"/>
              </a:spcAft>
              <a:buClr>
                <a:prstClr val="black"/>
              </a:buClr>
              <a:buSzTx/>
              <a:buFontTx/>
              <a:buNone/>
              <a:tabLst/>
              <a:defRPr/>
            </a:pPr>
            <a:endParaRPr kumimoji="0" lang="en-US" sz="1000" b="0" i="1"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800"/>
              </a:spcAft>
              <a:buClr>
                <a:prstClr val="black"/>
              </a:buClr>
              <a:buSzTx/>
              <a:buFontTx/>
              <a:buNone/>
              <a:tabLst/>
              <a:defRPr/>
            </a:pPr>
            <a:endParaRPr kumimoji="0" lang="en-US" sz="100" b="0" i="1"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800"/>
              </a:spcAft>
              <a:buClr>
                <a:prstClr val="black"/>
              </a:buClr>
              <a:buSzTx/>
              <a:buFontTx/>
              <a:buNone/>
              <a:tabLst/>
              <a:defRPr/>
            </a:pPr>
            <a:r>
              <a:rPr kumimoji="0" lang="en-US" sz="600" b="0" i="1"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*A version of the OEA tailored to independent overnight camps is also in development. </a:t>
            </a:r>
          </a:p>
        </p:txBody>
      </p:sp>
      <p:sp>
        <p:nvSpPr>
          <p:cNvPr id="64" name="TextBox 63">
            <a:extLst>
              <a:ext uri="{FF2B5EF4-FFF2-40B4-BE49-F238E27FC236}">
                <a16:creationId xmlns:a16="http://schemas.microsoft.com/office/drawing/2014/main" id="{2C319E3D-D02A-769F-89E4-914E1A1FAD92}"/>
              </a:ext>
            </a:extLst>
          </p:cNvPr>
          <p:cNvSpPr txBox="1"/>
          <p:nvPr/>
        </p:nvSpPr>
        <p:spPr>
          <a:xfrm>
            <a:off x="3999412" y="1687850"/>
            <a:ext cx="3715002" cy="830997"/>
          </a:xfrm>
          <a:prstGeom prst="rect">
            <a:avLst/>
          </a:prstGeom>
          <a:noFill/>
        </p:spPr>
        <p:txBody>
          <a:bodyPr wrap="square" lIns="137160" tIns="137160" rIns="137160" bIns="13716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92278F"/>
                </a:solidFill>
                <a:effectLst/>
                <a:uLnTx/>
                <a:uFillTx/>
                <a:latin typeface="Verdana" panose="020B0604030504040204" pitchFamily="34" charset="0"/>
                <a:ea typeface="Verdana" panose="020B0604030504040204" pitchFamily="34" charset="0"/>
                <a:cs typeface="+mn-cs"/>
              </a:rPr>
              <a:t>Organizational Excellence Assessment (OEA)</a:t>
            </a:r>
          </a:p>
        </p:txBody>
      </p:sp>
      <p:sp>
        <p:nvSpPr>
          <p:cNvPr id="65" name="Freeform 9">
            <a:extLst>
              <a:ext uri="{FF2B5EF4-FFF2-40B4-BE49-F238E27FC236}">
                <a16:creationId xmlns:a16="http://schemas.microsoft.com/office/drawing/2014/main" id="{F118854C-C424-DA65-14D9-F5ADB3519994}"/>
              </a:ext>
            </a:extLst>
          </p:cNvPr>
          <p:cNvSpPr>
            <a:spLocks/>
          </p:cNvSpPr>
          <p:nvPr/>
        </p:nvSpPr>
        <p:spPr bwMode="auto">
          <a:xfrm>
            <a:off x="7897800" y="1781662"/>
            <a:ext cx="3715002" cy="4058280"/>
          </a:xfrm>
          <a:prstGeom prst="roundRect">
            <a:avLst>
              <a:gd name="adj" fmla="val 4449"/>
            </a:avLst>
          </a:prstGeom>
          <a:solidFill>
            <a:srgbClr val="FFFFFF">
              <a:lumMod val="95000"/>
            </a:srgbClr>
          </a:solidFill>
          <a:ln w="12700" cap="flat">
            <a:solidFill>
              <a:srgbClr val="8A1B61"/>
            </a:solidFill>
            <a:prstDash val="dash"/>
            <a:miter lim="800000"/>
            <a:headEnd/>
            <a:tailEnd/>
          </a:ln>
          <a:effectLst>
            <a:outerShdw blurRad="50800" dist="38100" dir="2700000" algn="tl" rotWithShape="0">
              <a:prstClr val="black">
                <a:alpha val="40000"/>
              </a:prstClr>
            </a:outerShdw>
          </a:effectLst>
        </p:spPr>
        <p:txBody>
          <a:bodyPr vert="horz" wrap="square" lIns="182880" tIns="457200" rIns="182880" bIns="18288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800"/>
              </a:spcAft>
              <a:buClr>
                <a:prstClr val="black"/>
              </a:buClr>
              <a:buSzTx/>
              <a:buFontTx/>
              <a:buNone/>
              <a:tabLst/>
              <a:defRPr/>
            </a:pPr>
            <a:endParaRPr kumimoji="0" lang="en-US" sz="1600" b="1" i="0" u="none" strike="noStrike" kern="0" cap="none" spc="0" normalizeH="0" baseline="0" noProof="0" dirty="0">
              <a:ln>
                <a:noFill/>
              </a:ln>
              <a:solidFill>
                <a:srgbClr val="92278F"/>
              </a:solidFill>
              <a:effectLst/>
              <a:uLnTx/>
              <a:uFillTx/>
              <a:latin typeface="Verdana" panose="020B0604030504040204" pitchFamily="34" charset="0"/>
              <a:ea typeface="Verdana" panose="020B0604030504040204" pitchFamily="34" charset="0"/>
              <a:cs typeface="+mn-cs"/>
            </a:endParaRPr>
          </a:p>
          <a:p>
            <a:pPr marL="0" marR="0" lvl="0" indent="0" algn="ctr" defTabSz="914400" rtl="0" eaLnBrk="1" fontAlgn="auto" latinLnBrk="0" hangingPunct="1">
              <a:lnSpc>
                <a:spcPct val="100000"/>
              </a:lnSpc>
              <a:spcBef>
                <a:spcPts val="0"/>
              </a:spcBef>
              <a:spcAft>
                <a:spcPts val="800"/>
              </a:spcAft>
              <a:buClr>
                <a:prstClr val="black"/>
              </a:buClr>
              <a:buSzTx/>
              <a:buFontTx/>
              <a:buNone/>
              <a:tabLst/>
              <a:defRPr/>
            </a:pPr>
            <a:r>
              <a:rPr kumimoji="0" lang="en-US" sz="12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A directional guide for </a:t>
            </a:r>
            <a:r>
              <a:rPr kumimoji="0" lang="en-US" sz="1200" b="1" i="0" u="none" strike="noStrike" kern="0" cap="none" spc="0" normalizeH="0" baseline="0" noProof="0" dirty="0">
                <a:ln>
                  <a:noFill/>
                </a:ln>
                <a:solidFill>
                  <a:srgbClr val="92278F"/>
                </a:solidFill>
                <a:effectLst/>
                <a:uLnTx/>
                <a:uFillTx/>
                <a:latin typeface="Verdana" panose="020B0604030504040204" pitchFamily="34" charset="0"/>
                <a:ea typeface="Verdana" panose="020B0604030504040204" pitchFamily="34" charset="0"/>
                <a:cs typeface="+mn-cs"/>
              </a:rPr>
              <a:t>local Y leadership and staff </a:t>
            </a:r>
            <a:r>
              <a:rPr kumimoji="0" lang="en-US" sz="12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to understand progressive levels of performance within a specific practice area and identify areas for growth.</a:t>
            </a:r>
          </a:p>
        </p:txBody>
      </p:sp>
      <p:sp>
        <p:nvSpPr>
          <p:cNvPr id="66" name="Rectangle: Rounded Corners 65">
            <a:extLst>
              <a:ext uri="{FF2B5EF4-FFF2-40B4-BE49-F238E27FC236}">
                <a16:creationId xmlns:a16="http://schemas.microsoft.com/office/drawing/2014/main" id="{CD778E42-7321-6851-90E7-39B08299DE4F}"/>
              </a:ext>
            </a:extLst>
          </p:cNvPr>
          <p:cNvSpPr/>
          <p:nvPr/>
        </p:nvSpPr>
        <p:spPr bwMode="auto">
          <a:xfrm>
            <a:off x="8572510" y="1733702"/>
            <a:ext cx="2352782" cy="800847"/>
          </a:xfrm>
          <a:prstGeom prst="roundRect">
            <a:avLst/>
          </a:prstGeom>
          <a:noFill/>
          <a:ln w="9525" cap="flat" cmpd="sng" algn="ctr">
            <a:noFill/>
            <a:prstDash val="solid"/>
            <a:round/>
            <a:headEnd type="none" w="med" len="med"/>
            <a:tailEnd type="none" w="med" len="med"/>
          </a:ln>
          <a:effectLst/>
        </p:spPr>
        <p:txBody>
          <a:bodyPr vert="horz" wrap="square" lIns="91440" tIns="45720" rIns="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92278F"/>
                </a:solidFill>
                <a:effectLst/>
                <a:uLnTx/>
                <a:uFillTx/>
                <a:latin typeface="Verdana" panose="020B0604030504040204" pitchFamily="34" charset="0"/>
                <a:ea typeface="Verdana" panose="020B0604030504040204" pitchFamily="34" charset="0"/>
                <a:cs typeface="+mn-cs"/>
              </a:rPr>
              <a:t>Practice Area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92278F"/>
                </a:solidFill>
                <a:effectLst/>
                <a:uLnTx/>
                <a:uFillTx/>
                <a:latin typeface="Verdana" panose="020B0604030504040204" pitchFamily="34" charset="0"/>
                <a:ea typeface="Verdana" panose="020B0604030504040204" pitchFamily="34" charset="0"/>
                <a:cs typeface="+mn-cs"/>
              </a:rPr>
              <a:t>Continuums</a:t>
            </a:r>
          </a:p>
        </p:txBody>
      </p:sp>
      <p:grpSp>
        <p:nvGrpSpPr>
          <p:cNvPr id="67" name="Group 66">
            <a:extLst>
              <a:ext uri="{FF2B5EF4-FFF2-40B4-BE49-F238E27FC236}">
                <a16:creationId xmlns:a16="http://schemas.microsoft.com/office/drawing/2014/main" id="{C4B981DE-6651-FE21-58C7-F3890107F5EC}"/>
              </a:ext>
            </a:extLst>
          </p:cNvPr>
          <p:cNvGrpSpPr/>
          <p:nvPr/>
        </p:nvGrpSpPr>
        <p:grpSpPr>
          <a:xfrm>
            <a:off x="4518469" y="3780799"/>
            <a:ext cx="2742055" cy="1684142"/>
            <a:chOff x="4595884" y="3656644"/>
            <a:chExt cx="2742055" cy="1684142"/>
          </a:xfrm>
        </p:grpSpPr>
        <p:sp>
          <p:nvSpPr>
            <p:cNvPr id="68" name="TextBox 67">
              <a:extLst>
                <a:ext uri="{FF2B5EF4-FFF2-40B4-BE49-F238E27FC236}">
                  <a16:creationId xmlns:a16="http://schemas.microsoft.com/office/drawing/2014/main" id="{3E14F559-E304-023F-2EDB-39C1069475F9}"/>
                </a:ext>
              </a:extLst>
            </p:cNvPr>
            <p:cNvSpPr txBox="1"/>
            <p:nvPr/>
          </p:nvSpPr>
          <p:spPr>
            <a:xfrm>
              <a:off x="6103338" y="5063787"/>
              <a:ext cx="793335"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 b="1" i="0" u="none" strike="noStrike" kern="0" cap="none" spc="0" normalizeH="0" baseline="0" noProof="0" dirty="0">
                  <a:ln>
                    <a:noFill/>
                  </a:ln>
                  <a:solidFill>
                    <a:srgbClr val="01A490"/>
                  </a:solidFill>
                  <a:effectLst/>
                  <a:uLnTx/>
                  <a:uFillTx/>
                  <a:latin typeface="Verdana" pitchFamily="80" charset="0"/>
                  <a:ea typeface="ＭＳ Ｐゴシック"/>
                  <a:cs typeface="+mn-cs"/>
                </a:rPr>
                <a:t>Operating Revenue Mix</a:t>
              </a:r>
              <a:endParaRPr kumimoji="0" lang="en-US" sz="600" b="0" i="1" u="none" strike="noStrike" kern="0" cap="none" spc="0" normalizeH="0" baseline="0" noProof="0" dirty="0">
                <a:ln>
                  <a:noFill/>
                </a:ln>
                <a:solidFill>
                  <a:srgbClr val="01A490"/>
                </a:solidFill>
                <a:effectLst/>
                <a:uLnTx/>
                <a:uFillTx/>
                <a:latin typeface="Verdana" pitchFamily="80" charset="0"/>
                <a:ea typeface="ＭＳ Ｐゴシック"/>
                <a:cs typeface="+mn-cs"/>
              </a:endParaRPr>
            </a:p>
          </p:txBody>
        </p:sp>
        <p:grpSp>
          <p:nvGrpSpPr>
            <p:cNvPr id="69" name="Group 68">
              <a:extLst>
                <a:ext uri="{FF2B5EF4-FFF2-40B4-BE49-F238E27FC236}">
                  <a16:creationId xmlns:a16="http://schemas.microsoft.com/office/drawing/2014/main" id="{29095A67-4B4A-A3AB-414E-855D2C9A0DA2}"/>
                </a:ext>
              </a:extLst>
            </p:cNvPr>
            <p:cNvGrpSpPr/>
            <p:nvPr/>
          </p:nvGrpSpPr>
          <p:grpSpPr>
            <a:xfrm>
              <a:off x="4595884" y="3656644"/>
              <a:ext cx="2742055" cy="1591808"/>
              <a:chOff x="4665552" y="3697743"/>
              <a:chExt cx="2742055" cy="1591808"/>
            </a:xfrm>
          </p:grpSpPr>
          <p:sp>
            <p:nvSpPr>
              <p:cNvPr id="70" name="TextBox 69">
                <a:extLst>
                  <a:ext uri="{FF2B5EF4-FFF2-40B4-BE49-F238E27FC236}">
                    <a16:creationId xmlns:a16="http://schemas.microsoft.com/office/drawing/2014/main" id="{0AF632FF-1A92-F011-2649-98B35F0D77D6}"/>
                  </a:ext>
                </a:extLst>
              </p:cNvPr>
              <p:cNvSpPr txBox="1"/>
              <p:nvPr/>
            </p:nvSpPr>
            <p:spPr>
              <a:xfrm>
                <a:off x="4940296" y="4006786"/>
                <a:ext cx="1589520" cy="18466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 b="1" i="0" u="none" strike="noStrike" kern="0" cap="none" spc="0" normalizeH="0" baseline="0" noProof="0" dirty="0">
                    <a:ln>
                      <a:noFill/>
                    </a:ln>
                    <a:solidFill>
                      <a:srgbClr val="DD5828"/>
                    </a:solidFill>
                    <a:effectLst/>
                    <a:uLnTx/>
                    <a:uFillTx/>
                    <a:latin typeface="Verdana" pitchFamily="80" charset="0"/>
                    <a:ea typeface="ＭＳ Ｐゴシック"/>
                    <a:cs typeface="+mn-cs"/>
                  </a:rPr>
                  <a:t>Staff</a:t>
                </a:r>
                <a:endParaRPr kumimoji="0" lang="en-US" sz="600" b="0" i="1" u="none" strike="noStrike" kern="0" cap="none" spc="0" normalizeH="0" baseline="0" noProof="0" dirty="0">
                  <a:ln>
                    <a:noFill/>
                  </a:ln>
                  <a:solidFill>
                    <a:srgbClr val="DD5828"/>
                  </a:solidFill>
                  <a:effectLst/>
                  <a:uLnTx/>
                  <a:uFillTx/>
                  <a:latin typeface="Verdana" pitchFamily="80" charset="0"/>
                  <a:ea typeface="ＭＳ Ｐゴシック"/>
                  <a:cs typeface="+mn-cs"/>
                </a:endParaRPr>
              </a:p>
            </p:txBody>
          </p:sp>
          <p:sp>
            <p:nvSpPr>
              <p:cNvPr id="71" name="TextBox 70">
                <a:extLst>
                  <a:ext uri="{FF2B5EF4-FFF2-40B4-BE49-F238E27FC236}">
                    <a16:creationId xmlns:a16="http://schemas.microsoft.com/office/drawing/2014/main" id="{447E2670-EBE7-A317-8237-F372E4E0F248}"/>
                  </a:ext>
                </a:extLst>
              </p:cNvPr>
              <p:cNvSpPr txBox="1"/>
              <p:nvPr/>
            </p:nvSpPr>
            <p:spPr>
              <a:xfrm>
                <a:off x="4812392" y="3710501"/>
                <a:ext cx="879538" cy="276999"/>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600" b="1" i="0" u="none" strike="noStrike" kern="0" cap="none" spc="0" normalizeH="0" baseline="0" noProof="0" dirty="0">
                    <a:ln>
                      <a:noFill/>
                    </a:ln>
                    <a:solidFill>
                      <a:srgbClr val="FCAF17"/>
                    </a:solidFill>
                    <a:effectLst/>
                    <a:uLnTx/>
                    <a:uFillTx/>
                    <a:latin typeface="Verdana" pitchFamily="80" charset="0"/>
                    <a:ea typeface="ＭＳ Ｐゴシック"/>
                    <a:cs typeface="+mn-cs"/>
                  </a:rPr>
                  <a:t>Membership &amp; Program</a:t>
                </a:r>
                <a:endParaRPr kumimoji="0" lang="en-US" sz="600" b="0" i="1" u="none" strike="noStrike" kern="0" cap="none" spc="0" normalizeH="0" baseline="0" noProof="0" dirty="0">
                  <a:ln>
                    <a:noFill/>
                  </a:ln>
                  <a:solidFill>
                    <a:srgbClr val="FCAF17"/>
                  </a:solidFill>
                  <a:effectLst/>
                  <a:uLnTx/>
                  <a:uFillTx/>
                  <a:latin typeface="Verdana" pitchFamily="80" charset="0"/>
                  <a:ea typeface="ＭＳ Ｐゴシック"/>
                  <a:cs typeface="+mn-cs"/>
                </a:endParaRPr>
              </a:p>
            </p:txBody>
          </p:sp>
          <p:sp>
            <p:nvSpPr>
              <p:cNvPr id="72" name="TextBox 71">
                <a:extLst>
                  <a:ext uri="{FF2B5EF4-FFF2-40B4-BE49-F238E27FC236}">
                    <a16:creationId xmlns:a16="http://schemas.microsoft.com/office/drawing/2014/main" id="{0A87F1C0-B725-4EED-D436-BC32C9823810}"/>
                  </a:ext>
                </a:extLst>
              </p:cNvPr>
              <p:cNvSpPr txBox="1"/>
              <p:nvPr/>
            </p:nvSpPr>
            <p:spPr>
              <a:xfrm>
                <a:off x="4665552" y="4369362"/>
                <a:ext cx="628712" cy="276999"/>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600" b="1" i="0" u="none" strike="noStrike" kern="0" cap="none" spc="0" normalizeH="0" baseline="0" noProof="0" dirty="0">
                    <a:ln>
                      <a:noFill/>
                    </a:ln>
                    <a:solidFill>
                      <a:srgbClr val="F47920"/>
                    </a:solidFill>
                    <a:effectLst/>
                    <a:uLnTx/>
                    <a:uFillTx/>
                    <a:latin typeface="Verdana" pitchFamily="80" charset="0"/>
                    <a:ea typeface="ＭＳ Ｐゴシック"/>
                    <a:cs typeface="+mn-cs"/>
                  </a:rPr>
                  <a:t>Risk Mitigation</a:t>
                </a:r>
                <a:endParaRPr kumimoji="0" lang="en-US" sz="600" b="0" i="1" u="none" strike="noStrike" kern="0" cap="none" spc="0" normalizeH="0" baseline="0" noProof="0" dirty="0">
                  <a:ln>
                    <a:noFill/>
                  </a:ln>
                  <a:solidFill>
                    <a:srgbClr val="F47920"/>
                  </a:solidFill>
                  <a:effectLst/>
                  <a:uLnTx/>
                  <a:uFillTx/>
                  <a:latin typeface="Verdana" pitchFamily="80" charset="0"/>
                  <a:ea typeface="ＭＳ Ｐゴシック"/>
                  <a:cs typeface="+mn-cs"/>
                </a:endParaRPr>
              </a:p>
            </p:txBody>
          </p:sp>
          <p:sp>
            <p:nvSpPr>
              <p:cNvPr id="73" name="TextBox 72">
                <a:extLst>
                  <a:ext uri="{FF2B5EF4-FFF2-40B4-BE49-F238E27FC236}">
                    <a16:creationId xmlns:a16="http://schemas.microsoft.com/office/drawing/2014/main" id="{45485455-3A81-0285-9A20-2B3CE4E65D30}"/>
                  </a:ext>
                </a:extLst>
              </p:cNvPr>
              <p:cNvSpPr txBox="1"/>
              <p:nvPr/>
            </p:nvSpPr>
            <p:spPr>
              <a:xfrm>
                <a:off x="4665552" y="4850313"/>
                <a:ext cx="1593804" cy="18466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 b="1" i="0" u="none" strike="noStrike" kern="0" cap="none" spc="0" normalizeH="0" baseline="0" noProof="0" dirty="0">
                    <a:ln>
                      <a:noFill/>
                    </a:ln>
                    <a:solidFill>
                      <a:srgbClr val="FCAF17"/>
                    </a:solidFill>
                    <a:effectLst/>
                    <a:uLnTx/>
                    <a:uFillTx/>
                    <a:latin typeface="Verdana" pitchFamily="80" charset="0"/>
                    <a:ea typeface="ＭＳ Ｐゴシック"/>
                    <a:cs typeface="+mn-cs"/>
                  </a:rPr>
                  <a:t>Governance</a:t>
                </a:r>
                <a:endParaRPr kumimoji="0" lang="en-US" sz="600" b="0" i="1" u="none" strike="noStrike" kern="0" cap="none" spc="0" normalizeH="0" baseline="0" noProof="0" dirty="0">
                  <a:ln>
                    <a:noFill/>
                  </a:ln>
                  <a:solidFill>
                    <a:srgbClr val="FCAF17"/>
                  </a:solidFill>
                  <a:effectLst/>
                  <a:uLnTx/>
                  <a:uFillTx/>
                  <a:latin typeface="Verdana" pitchFamily="80" charset="0"/>
                  <a:ea typeface="ＭＳ Ｐゴシック"/>
                  <a:cs typeface="+mn-cs"/>
                </a:endParaRPr>
              </a:p>
            </p:txBody>
          </p:sp>
          <p:sp>
            <p:nvSpPr>
              <p:cNvPr id="74" name="TextBox 73">
                <a:extLst>
                  <a:ext uri="{FF2B5EF4-FFF2-40B4-BE49-F238E27FC236}">
                    <a16:creationId xmlns:a16="http://schemas.microsoft.com/office/drawing/2014/main" id="{2485866C-C262-60EC-462D-2F63E1E17FF5}"/>
                  </a:ext>
                </a:extLst>
              </p:cNvPr>
              <p:cNvSpPr txBox="1"/>
              <p:nvPr/>
            </p:nvSpPr>
            <p:spPr>
              <a:xfrm>
                <a:off x="5081900" y="5104885"/>
                <a:ext cx="1497699" cy="18466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 b="1" i="0" u="none" strike="noStrike" kern="0" cap="none" spc="0" normalizeH="0" baseline="0" noProof="0" dirty="0">
                    <a:ln>
                      <a:noFill/>
                    </a:ln>
                    <a:solidFill>
                      <a:srgbClr val="F47920"/>
                    </a:solidFill>
                    <a:effectLst/>
                    <a:uLnTx/>
                    <a:uFillTx/>
                    <a:latin typeface="Verdana" pitchFamily="80" charset="0"/>
                    <a:ea typeface="ＭＳ Ｐゴシック"/>
                    <a:cs typeface="+mn-cs"/>
                  </a:rPr>
                  <a:t>Experience</a:t>
                </a:r>
                <a:endParaRPr kumimoji="0" lang="en-US" sz="600" b="0" i="1" u="none" strike="noStrike" kern="0" cap="none" spc="0" normalizeH="0" baseline="0" noProof="0" dirty="0">
                  <a:ln>
                    <a:noFill/>
                  </a:ln>
                  <a:solidFill>
                    <a:srgbClr val="F47920"/>
                  </a:solidFill>
                  <a:effectLst/>
                  <a:uLnTx/>
                  <a:uFillTx/>
                  <a:latin typeface="Verdana" pitchFamily="80" charset="0"/>
                  <a:ea typeface="ＭＳ Ｐゴシック"/>
                  <a:cs typeface="+mn-cs"/>
                </a:endParaRPr>
              </a:p>
            </p:txBody>
          </p:sp>
          <p:sp>
            <p:nvSpPr>
              <p:cNvPr id="75" name="TextBox 74">
                <a:extLst>
                  <a:ext uri="{FF2B5EF4-FFF2-40B4-BE49-F238E27FC236}">
                    <a16:creationId xmlns:a16="http://schemas.microsoft.com/office/drawing/2014/main" id="{B84DB5F2-CD40-7704-A293-054077E1B9BF}"/>
                  </a:ext>
                </a:extLst>
              </p:cNvPr>
              <p:cNvSpPr txBox="1"/>
              <p:nvPr/>
            </p:nvSpPr>
            <p:spPr>
              <a:xfrm>
                <a:off x="6267539" y="3697743"/>
                <a:ext cx="750827"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 b="1" i="0" u="none" strike="noStrike" kern="0" cap="none" spc="0" normalizeH="0" baseline="0" noProof="0" dirty="0">
                    <a:ln>
                      <a:noFill/>
                    </a:ln>
                    <a:solidFill>
                      <a:srgbClr val="46BDBE"/>
                    </a:solidFill>
                    <a:effectLst/>
                    <a:uLnTx/>
                    <a:uFillTx/>
                    <a:latin typeface="Verdana" pitchFamily="80" charset="0"/>
                    <a:ea typeface="ＭＳ Ｐゴシック"/>
                    <a:cs typeface="+mn-cs"/>
                  </a:rPr>
                  <a:t>Months of Liquidity</a:t>
                </a:r>
                <a:endParaRPr kumimoji="0" lang="en-US" sz="600" b="0" i="1" u="none" strike="noStrike" kern="0" cap="none" spc="0" normalizeH="0" baseline="0" noProof="0" dirty="0">
                  <a:ln>
                    <a:noFill/>
                  </a:ln>
                  <a:solidFill>
                    <a:srgbClr val="46BDBE"/>
                  </a:solidFill>
                  <a:effectLst/>
                  <a:uLnTx/>
                  <a:uFillTx/>
                  <a:latin typeface="Verdana" pitchFamily="80" charset="0"/>
                  <a:ea typeface="ＭＳ Ｐゴシック"/>
                  <a:cs typeface="+mn-cs"/>
                </a:endParaRPr>
              </a:p>
            </p:txBody>
          </p:sp>
          <p:sp>
            <p:nvSpPr>
              <p:cNvPr id="76" name="TextBox 75">
                <a:extLst>
                  <a:ext uri="{FF2B5EF4-FFF2-40B4-BE49-F238E27FC236}">
                    <a16:creationId xmlns:a16="http://schemas.microsoft.com/office/drawing/2014/main" id="{82EC5EF7-218F-6AF5-A0E2-B5307CE7B919}"/>
                  </a:ext>
                </a:extLst>
              </p:cNvPr>
              <p:cNvSpPr txBox="1"/>
              <p:nvPr/>
            </p:nvSpPr>
            <p:spPr>
              <a:xfrm>
                <a:off x="6561304" y="3975270"/>
                <a:ext cx="790518"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 b="1" i="0" u="none" strike="noStrike" kern="0" cap="none" spc="0" normalizeH="0" baseline="0" noProof="0" dirty="0">
                    <a:ln>
                      <a:noFill/>
                    </a:ln>
                    <a:solidFill>
                      <a:srgbClr val="01A490"/>
                    </a:solidFill>
                    <a:effectLst/>
                    <a:uLnTx/>
                    <a:uFillTx/>
                    <a:latin typeface="Verdana" pitchFamily="80" charset="0"/>
                    <a:ea typeface="ＭＳ Ｐゴシック"/>
                    <a:cs typeface="+mn-cs"/>
                  </a:rPr>
                  <a:t>Operating Margin</a:t>
                </a:r>
                <a:endParaRPr kumimoji="0" lang="en-US" sz="600" b="0" i="1" u="none" strike="noStrike" kern="0" cap="none" spc="0" normalizeH="0" baseline="0" noProof="0" dirty="0">
                  <a:ln>
                    <a:noFill/>
                  </a:ln>
                  <a:solidFill>
                    <a:srgbClr val="01A490"/>
                  </a:solidFill>
                  <a:effectLst/>
                  <a:uLnTx/>
                  <a:uFillTx/>
                  <a:latin typeface="Verdana" pitchFamily="80" charset="0"/>
                  <a:ea typeface="ＭＳ Ｐゴシック"/>
                  <a:cs typeface="+mn-cs"/>
                </a:endParaRPr>
              </a:p>
            </p:txBody>
          </p:sp>
          <p:sp>
            <p:nvSpPr>
              <p:cNvPr id="77" name="TextBox 76">
                <a:extLst>
                  <a:ext uri="{FF2B5EF4-FFF2-40B4-BE49-F238E27FC236}">
                    <a16:creationId xmlns:a16="http://schemas.microsoft.com/office/drawing/2014/main" id="{5C168827-413C-41B5-3703-5B32A46329DB}"/>
                  </a:ext>
                </a:extLst>
              </p:cNvPr>
              <p:cNvSpPr txBox="1"/>
              <p:nvPr/>
            </p:nvSpPr>
            <p:spPr>
              <a:xfrm>
                <a:off x="6689703" y="4418728"/>
                <a:ext cx="717904" cy="18466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 b="1" i="0" u="none" strike="noStrike" kern="0" cap="none" spc="0" normalizeH="0" baseline="0" noProof="0" dirty="0">
                    <a:ln>
                      <a:noFill/>
                    </a:ln>
                    <a:solidFill>
                      <a:srgbClr val="006B6B"/>
                    </a:solidFill>
                    <a:effectLst/>
                    <a:uLnTx/>
                    <a:uFillTx/>
                    <a:latin typeface="Verdana" pitchFamily="80" charset="0"/>
                    <a:ea typeface="ＭＳ Ｐゴシック"/>
                    <a:cs typeface="+mn-cs"/>
                  </a:rPr>
                  <a:t>Debt Ratio</a:t>
                </a:r>
                <a:endParaRPr kumimoji="0" lang="en-US" sz="600" b="0" i="1" u="none" strike="noStrike" kern="0" cap="none" spc="0" normalizeH="0" baseline="0" noProof="0" dirty="0">
                  <a:ln>
                    <a:noFill/>
                  </a:ln>
                  <a:solidFill>
                    <a:srgbClr val="006B6B"/>
                  </a:solidFill>
                  <a:effectLst/>
                  <a:uLnTx/>
                  <a:uFillTx/>
                  <a:latin typeface="Verdana" pitchFamily="80" charset="0"/>
                  <a:ea typeface="ＭＳ Ｐゴシック"/>
                  <a:cs typeface="+mn-cs"/>
                </a:endParaRPr>
              </a:p>
            </p:txBody>
          </p:sp>
          <p:sp>
            <p:nvSpPr>
              <p:cNvPr id="78" name="TextBox 77">
                <a:extLst>
                  <a:ext uri="{FF2B5EF4-FFF2-40B4-BE49-F238E27FC236}">
                    <a16:creationId xmlns:a16="http://schemas.microsoft.com/office/drawing/2014/main" id="{69138948-E3B8-39ED-BB53-7549C8DC5650}"/>
                  </a:ext>
                </a:extLst>
              </p:cNvPr>
              <p:cNvSpPr txBox="1"/>
              <p:nvPr/>
            </p:nvSpPr>
            <p:spPr>
              <a:xfrm>
                <a:off x="6579600" y="4858782"/>
                <a:ext cx="717905"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 b="1" i="0" u="none" strike="noStrike" kern="0" cap="none" spc="0" normalizeH="0" baseline="0" noProof="0" dirty="0">
                    <a:ln>
                      <a:noFill/>
                    </a:ln>
                    <a:solidFill>
                      <a:srgbClr val="20BDBE"/>
                    </a:solidFill>
                    <a:effectLst/>
                    <a:uLnTx/>
                    <a:uFillTx/>
                    <a:latin typeface="Verdana" pitchFamily="80" charset="0"/>
                    <a:ea typeface="ＭＳ Ｐゴシック"/>
                    <a:cs typeface="+mn-cs"/>
                  </a:rPr>
                  <a:t>Charitable Revenue</a:t>
                </a:r>
                <a:endParaRPr kumimoji="0" lang="en-US" sz="600" b="0" i="1" u="none" strike="noStrike" kern="0" cap="none" spc="0" normalizeH="0" baseline="0" noProof="0" dirty="0">
                  <a:ln>
                    <a:noFill/>
                  </a:ln>
                  <a:solidFill>
                    <a:srgbClr val="20BDBE"/>
                  </a:solidFill>
                  <a:effectLst/>
                  <a:uLnTx/>
                  <a:uFillTx/>
                  <a:latin typeface="Verdana" pitchFamily="80" charset="0"/>
                  <a:ea typeface="ＭＳ Ｐゴシック"/>
                  <a:cs typeface="+mn-cs"/>
                </a:endParaRPr>
              </a:p>
            </p:txBody>
          </p:sp>
          <p:grpSp>
            <p:nvGrpSpPr>
              <p:cNvPr id="79" name="Group 78">
                <a:extLst>
                  <a:ext uri="{FF2B5EF4-FFF2-40B4-BE49-F238E27FC236}">
                    <a16:creationId xmlns:a16="http://schemas.microsoft.com/office/drawing/2014/main" id="{F47ECDCF-D9F9-08B4-3163-45E95D8AD8D7}"/>
                  </a:ext>
                </a:extLst>
              </p:cNvPr>
              <p:cNvGrpSpPr/>
              <p:nvPr/>
            </p:nvGrpSpPr>
            <p:grpSpPr>
              <a:xfrm>
                <a:off x="5025155" y="3844988"/>
                <a:ext cx="1884441" cy="1313992"/>
                <a:chOff x="4076826" y="2643927"/>
                <a:chExt cx="4572000" cy="3187987"/>
              </a:xfrm>
            </p:grpSpPr>
            <p:graphicFrame>
              <p:nvGraphicFramePr>
                <p:cNvPr id="81" name="Chart 80">
                  <a:extLst>
                    <a:ext uri="{FF2B5EF4-FFF2-40B4-BE49-F238E27FC236}">
                      <a16:creationId xmlns:a16="http://schemas.microsoft.com/office/drawing/2014/main" id="{EA930532-30D2-ABA9-E7E8-96F24BB8FAB5}"/>
                    </a:ext>
                  </a:extLst>
                </p:cNvPr>
                <p:cNvGraphicFramePr/>
                <p:nvPr/>
              </p:nvGraphicFramePr>
              <p:xfrm>
                <a:off x="4076826" y="2739733"/>
                <a:ext cx="4572000" cy="3048000"/>
              </p:xfrm>
              <a:graphic>
                <a:graphicData uri="http://schemas.openxmlformats.org/drawingml/2006/chart">
                  <c:chart xmlns:c="http://schemas.openxmlformats.org/drawingml/2006/chart" xmlns:r="http://schemas.openxmlformats.org/officeDocument/2006/relationships" r:id="rId3"/>
                </a:graphicData>
              </a:graphic>
            </p:graphicFrame>
            <p:cxnSp>
              <p:nvCxnSpPr>
                <p:cNvPr id="82" name="Straight Connector 81">
                  <a:extLst>
                    <a:ext uri="{FF2B5EF4-FFF2-40B4-BE49-F238E27FC236}">
                      <a16:creationId xmlns:a16="http://schemas.microsoft.com/office/drawing/2014/main" id="{93A200B6-3155-FDAA-F057-0942325E1650}"/>
                    </a:ext>
                  </a:extLst>
                </p:cNvPr>
                <p:cNvCxnSpPr>
                  <a:cxnSpLocks/>
                </p:cNvCxnSpPr>
                <p:nvPr/>
              </p:nvCxnSpPr>
              <p:spPr bwMode="auto">
                <a:xfrm rot="20580000" flipH="1" flipV="1">
                  <a:off x="5037757" y="3187901"/>
                  <a:ext cx="374462" cy="457200"/>
                </a:xfrm>
                <a:prstGeom prst="line">
                  <a:avLst/>
                </a:prstGeom>
                <a:solidFill>
                  <a:srgbClr val="F47920"/>
                </a:solidFill>
                <a:ln w="28575" cap="flat" cmpd="sng" algn="ctr">
                  <a:solidFill>
                    <a:srgbClr val="F47920"/>
                  </a:solidFill>
                  <a:prstDash val="solid"/>
                  <a:round/>
                  <a:headEnd type="none" w="med" len="med"/>
                  <a:tailEnd type="oval" w="sm" len="sm"/>
                </a:ln>
                <a:effectLst/>
              </p:spPr>
            </p:cxnSp>
            <p:cxnSp>
              <p:nvCxnSpPr>
                <p:cNvPr id="83" name="Straight Connector 82">
                  <a:extLst>
                    <a:ext uri="{FF2B5EF4-FFF2-40B4-BE49-F238E27FC236}">
                      <a16:creationId xmlns:a16="http://schemas.microsoft.com/office/drawing/2014/main" id="{16A7E3B9-E2C5-9C49-37AB-4D6E314FAAA8}"/>
                    </a:ext>
                  </a:extLst>
                </p:cNvPr>
                <p:cNvCxnSpPr>
                  <a:cxnSpLocks/>
                </p:cNvCxnSpPr>
                <p:nvPr/>
              </p:nvCxnSpPr>
              <p:spPr bwMode="auto">
                <a:xfrm flipH="1" flipV="1">
                  <a:off x="5734771" y="2671746"/>
                  <a:ext cx="264928" cy="460199"/>
                </a:xfrm>
                <a:prstGeom prst="line">
                  <a:avLst/>
                </a:prstGeom>
                <a:solidFill>
                  <a:srgbClr val="F47920"/>
                </a:solidFill>
                <a:ln w="28575" cap="flat" cmpd="sng" algn="ctr">
                  <a:solidFill>
                    <a:srgbClr val="FCAF17"/>
                  </a:solidFill>
                  <a:prstDash val="solid"/>
                  <a:round/>
                  <a:headEnd type="none" w="med" len="med"/>
                  <a:tailEnd type="oval" w="sm" len="sm"/>
                </a:ln>
                <a:effectLst/>
              </p:spPr>
            </p:cxnSp>
            <p:cxnSp>
              <p:nvCxnSpPr>
                <p:cNvPr id="84" name="Straight Connector 83">
                  <a:extLst>
                    <a:ext uri="{FF2B5EF4-FFF2-40B4-BE49-F238E27FC236}">
                      <a16:creationId xmlns:a16="http://schemas.microsoft.com/office/drawing/2014/main" id="{1E07EB75-94DD-371F-A2FE-541160F451F3}"/>
                    </a:ext>
                  </a:extLst>
                </p:cNvPr>
                <p:cNvCxnSpPr>
                  <a:cxnSpLocks/>
                </p:cNvCxnSpPr>
                <p:nvPr/>
              </p:nvCxnSpPr>
              <p:spPr bwMode="auto">
                <a:xfrm flipH="1">
                  <a:off x="4671388" y="4263572"/>
                  <a:ext cx="548640" cy="0"/>
                </a:xfrm>
                <a:prstGeom prst="line">
                  <a:avLst/>
                </a:prstGeom>
                <a:solidFill>
                  <a:srgbClr val="F47920"/>
                </a:solidFill>
                <a:ln w="28575" cap="flat" cmpd="sng" algn="ctr">
                  <a:solidFill>
                    <a:srgbClr val="DD5828"/>
                  </a:solidFill>
                  <a:prstDash val="solid"/>
                  <a:round/>
                  <a:headEnd type="none" w="med" len="med"/>
                  <a:tailEnd type="oval" w="sm" len="sm"/>
                </a:ln>
                <a:effectLst/>
              </p:spPr>
            </p:cxnSp>
            <p:cxnSp>
              <p:nvCxnSpPr>
                <p:cNvPr id="85" name="Straight Connector 84">
                  <a:extLst>
                    <a:ext uri="{FF2B5EF4-FFF2-40B4-BE49-F238E27FC236}">
                      <a16:creationId xmlns:a16="http://schemas.microsoft.com/office/drawing/2014/main" id="{3CFAF82E-3629-3B78-904D-8AC12E58A4F4}"/>
                    </a:ext>
                  </a:extLst>
                </p:cNvPr>
                <p:cNvCxnSpPr>
                  <a:cxnSpLocks/>
                </p:cNvCxnSpPr>
                <p:nvPr/>
              </p:nvCxnSpPr>
              <p:spPr bwMode="auto">
                <a:xfrm rot="960000" flipH="1">
                  <a:off x="5028654" y="4854592"/>
                  <a:ext cx="396579" cy="457200"/>
                </a:xfrm>
                <a:prstGeom prst="line">
                  <a:avLst/>
                </a:prstGeom>
                <a:solidFill>
                  <a:srgbClr val="F47920"/>
                </a:solidFill>
                <a:ln w="28575" cap="flat" cmpd="sng" algn="ctr">
                  <a:solidFill>
                    <a:srgbClr val="FCAF17"/>
                  </a:solidFill>
                  <a:prstDash val="solid"/>
                  <a:round/>
                  <a:headEnd type="none" w="med" len="med"/>
                  <a:tailEnd type="oval" w="sm" len="sm"/>
                </a:ln>
                <a:effectLst/>
              </p:spPr>
            </p:cxnSp>
            <p:cxnSp>
              <p:nvCxnSpPr>
                <p:cNvPr id="86" name="Straight Connector 85">
                  <a:extLst>
                    <a:ext uri="{FF2B5EF4-FFF2-40B4-BE49-F238E27FC236}">
                      <a16:creationId xmlns:a16="http://schemas.microsoft.com/office/drawing/2014/main" id="{A9C319A8-073F-13CB-6C69-CF1ACA789CEE}"/>
                    </a:ext>
                  </a:extLst>
                </p:cNvPr>
                <p:cNvCxnSpPr>
                  <a:cxnSpLocks/>
                </p:cNvCxnSpPr>
                <p:nvPr/>
              </p:nvCxnSpPr>
              <p:spPr bwMode="auto">
                <a:xfrm flipH="1">
                  <a:off x="5789667" y="5374714"/>
                  <a:ext cx="189132" cy="457200"/>
                </a:xfrm>
                <a:prstGeom prst="line">
                  <a:avLst/>
                </a:prstGeom>
                <a:solidFill>
                  <a:srgbClr val="F47920"/>
                </a:solidFill>
                <a:ln w="28575" cap="flat" cmpd="sng" algn="ctr">
                  <a:solidFill>
                    <a:srgbClr val="F47920"/>
                  </a:solidFill>
                  <a:prstDash val="solid"/>
                  <a:round/>
                  <a:headEnd type="none" w="med" len="med"/>
                  <a:tailEnd type="oval" w="sm" len="sm"/>
                </a:ln>
                <a:effectLst/>
              </p:spPr>
            </p:cxnSp>
            <p:cxnSp>
              <p:nvCxnSpPr>
                <p:cNvPr id="87" name="Straight Connector 86">
                  <a:extLst>
                    <a:ext uri="{FF2B5EF4-FFF2-40B4-BE49-F238E27FC236}">
                      <a16:creationId xmlns:a16="http://schemas.microsoft.com/office/drawing/2014/main" id="{BF4BD382-4B21-294B-FD6C-1ACE98E22657}"/>
                    </a:ext>
                  </a:extLst>
                </p:cNvPr>
                <p:cNvCxnSpPr>
                  <a:cxnSpLocks/>
                </p:cNvCxnSpPr>
                <p:nvPr/>
              </p:nvCxnSpPr>
              <p:spPr bwMode="auto">
                <a:xfrm flipV="1">
                  <a:off x="6767467" y="2643927"/>
                  <a:ext cx="194856" cy="457200"/>
                </a:xfrm>
                <a:prstGeom prst="line">
                  <a:avLst/>
                </a:prstGeom>
                <a:solidFill>
                  <a:srgbClr val="F47920"/>
                </a:solidFill>
                <a:ln w="28575" cap="flat" cmpd="sng" algn="ctr">
                  <a:solidFill>
                    <a:srgbClr val="46BDBE"/>
                  </a:solidFill>
                  <a:prstDash val="solid"/>
                  <a:round/>
                  <a:headEnd type="none" w="med" len="med"/>
                  <a:tailEnd type="oval" w="sm" len="sm"/>
                </a:ln>
                <a:effectLst/>
              </p:spPr>
            </p:cxnSp>
            <p:cxnSp>
              <p:nvCxnSpPr>
                <p:cNvPr id="88" name="Straight Connector 87">
                  <a:extLst>
                    <a:ext uri="{FF2B5EF4-FFF2-40B4-BE49-F238E27FC236}">
                      <a16:creationId xmlns:a16="http://schemas.microsoft.com/office/drawing/2014/main" id="{CE4EE4C8-431B-EC11-669C-3AAB0D1E7FAE}"/>
                    </a:ext>
                  </a:extLst>
                </p:cNvPr>
                <p:cNvCxnSpPr>
                  <a:cxnSpLocks/>
                </p:cNvCxnSpPr>
                <p:nvPr/>
              </p:nvCxnSpPr>
              <p:spPr bwMode="auto">
                <a:xfrm rot="420000" flipV="1">
                  <a:off x="7324099" y="3182662"/>
                  <a:ext cx="376856" cy="457200"/>
                </a:xfrm>
                <a:prstGeom prst="line">
                  <a:avLst/>
                </a:prstGeom>
                <a:solidFill>
                  <a:srgbClr val="F47920"/>
                </a:solidFill>
                <a:ln w="28575" cap="flat" cmpd="sng" algn="ctr">
                  <a:solidFill>
                    <a:srgbClr val="01A490"/>
                  </a:solidFill>
                  <a:prstDash val="solid"/>
                  <a:round/>
                  <a:headEnd type="none" w="med" len="med"/>
                  <a:tailEnd type="oval" w="sm" len="sm"/>
                </a:ln>
                <a:effectLst/>
              </p:spPr>
            </p:cxnSp>
            <p:cxnSp>
              <p:nvCxnSpPr>
                <p:cNvPr id="89" name="Straight Connector 88">
                  <a:extLst>
                    <a:ext uri="{FF2B5EF4-FFF2-40B4-BE49-F238E27FC236}">
                      <a16:creationId xmlns:a16="http://schemas.microsoft.com/office/drawing/2014/main" id="{6CED172C-E25B-BAF6-1E9A-AB09629D3B89}"/>
                    </a:ext>
                  </a:extLst>
                </p:cNvPr>
                <p:cNvCxnSpPr>
                  <a:cxnSpLocks/>
                </p:cNvCxnSpPr>
                <p:nvPr/>
              </p:nvCxnSpPr>
              <p:spPr bwMode="auto">
                <a:xfrm>
                  <a:off x="7570825" y="4272450"/>
                  <a:ext cx="467005" cy="0"/>
                </a:xfrm>
                <a:prstGeom prst="line">
                  <a:avLst/>
                </a:prstGeom>
                <a:solidFill>
                  <a:srgbClr val="F47920"/>
                </a:solidFill>
                <a:ln w="28575" cap="flat" cmpd="sng" algn="ctr">
                  <a:solidFill>
                    <a:srgbClr val="006B6B"/>
                  </a:solidFill>
                  <a:prstDash val="solid"/>
                  <a:round/>
                  <a:headEnd type="none" w="med" len="med"/>
                  <a:tailEnd type="oval" w="sm" len="sm"/>
                </a:ln>
                <a:effectLst/>
              </p:spPr>
            </p:cxnSp>
            <p:cxnSp>
              <p:nvCxnSpPr>
                <p:cNvPr id="90" name="Straight Connector 89">
                  <a:extLst>
                    <a:ext uri="{FF2B5EF4-FFF2-40B4-BE49-F238E27FC236}">
                      <a16:creationId xmlns:a16="http://schemas.microsoft.com/office/drawing/2014/main" id="{9BBFC927-79C9-493B-2BA4-BA6468986C7C}"/>
                    </a:ext>
                  </a:extLst>
                </p:cNvPr>
                <p:cNvCxnSpPr>
                  <a:cxnSpLocks/>
                </p:cNvCxnSpPr>
                <p:nvPr/>
              </p:nvCxnSpPr>
              <p:spPr bwMode="auto">
                <a:xfrm rot="20940000">
                  <a:off x="7312880" y="4885132"/>
                  <a:ext cx="384085" cy="457200"/>
                </a:xfrm>
                <a:prstGeom prst="line">
                  <a:avLst/>
                </a:prstGeom>
                <a:solidFill>
                  <a:srgbClr val="F47920"/>
                </a:solidFill>
                <a:ln w="28575" cap="flat" cmpd="sng" algn="ctr">
                  <a:solidFill>
                    <a:srgbClr val="20BDBE"/>
                  </a:solidFill>
                  <a:prstDash val="solid"/>
                  <a:round/>
                  <a:headEnd type="none" w="med" len="med"/>
                  <a:tailEnd type="oval" w="sm" len="sm"/>
                </a:ln>
                <a:effectLst/>
              </p:spPr>
            </p:cxnSp>
            <p:cxnSp>
              <p:nvCxnSpPr>
                <p:cNvPr id="91" name="Straight Connector 90">
                  <a:extLst>
                    <a:ext uri="{FF2B5EF4-FFF2-40B4-BE49-F238E27FC236}">
                      <a16:creationId xmlns:a16="http://schemas.microsoft.com/office/drawing/2014/main" id="{E92B90DE-7F09-09EE-4561-816031AC7D04}"/>
                    </a:ext>
                  </a:extLst>
                </p:cNvPr>
                <p:cNvCxnSpPr>
                  <a:cxnSpLocks/>
                </p:cNvCxnSpPr>
                <p:nvPr/>
              </p:nvCxnSpPr>
              <p:spPr bwMode="auto">
                <a:xfrm>
                  <a:off x="6701103" y="5366679"/>
                  <a:ext cx="158455" cy="457200"/>
                </a:xfrm>
                <a:prstGeom prst="line">
                  <a:avLst/>
                </a:prstGeom>
                <a:solidFill>
                  <a:srgbClr val="F47920"/>
                </a:solidFill>
                <a:ln w="28575" cap="flat" cmpd="sng" algn="ctr">
                  <a:solidFill>
                    <a:srgbClr val="01A490"/>
                  </a:solidFill>
                  <a:prstDash val="solid"/>
                  <a:round/>
                  <a:headEnd type="none" w="med" len="med"/>
                  <a:tailEnd type="oval" w="sm" len="sm"/>
                </a:ln>
                <a:effectLst/>
              </p:spPr>
            </p:cxnSp>
            <p:sp>
              <p:nvSpPr>
                <p:cNvPr id="92" name="Oval 91">
                  <a:extLst>
                    <a:ext uri="{FF2B5EF4-FFF2-40B4-BE49-F238E27FC236}">
                      <a16:creationId xmlns:a16="http://schemas.microsoft.com/office/drawing/2014/main" id="{A3093621-6914-CBFD-9C03-601D497A492B}"/>
                    </a:ext>
                  </a:extLst>
                </p:cNvPr>
                <p:cNvSpPr/>
                <p:nvPr/>
              </p:nvSpPr>
              <p:spPr bwMode="auto">
                <a:xfrm>
                  <a:off x="5700101" y="3616415"/>
                  <a:ext cx="1307893" cy="1310494"/>
                </a:xfrm>
                <a:prstGeom prst="ellipse">
                  <a:avLst/>
                </a:prstGeom>
                <a:solidFill>
                  <a:srgbClr val="FFFFFF"/>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Verdana" pitchFamily="64" charset="0"/>
                    <a:ea typeface="ＭＳ Ｐゴシック"/>
                    <a:cs typeface="+mn-cs"/>
                  </a:endParaRPr>
                </a:p>
              </p:txBody>
            </p:sp>
          </p:grpSp>
          <p:sp>
            <p:nvSpPr>
              <p:cNvPr id="80" name="Oval 79">
                <a:extLst>
                  <a:ext uri="{FF2B5EF4-FFF2-40B4-BE49-F238E27FC236}">
                    <a16:creationId xmlns:a16="http://schemas.microsoft.com/office/drawing/2014/main" id="{95965C34-21B3-6623-3FE2-2CCBFE6D4ABB}"/>
                  </a:ext>
                </a:extLst>
              </p:cNvPr>
              <p:cNvSpPr/>
              <p:nvPr/>
            </p:nvSpPr>
            <p:spPr>
              <a:xfrm>
                <a:off x="5474677" y="4316335"/>
                <a:ext cx="986775" cy="416446"/>
              </a:xfrm>
              <a:prstGeom prst="ellipse">
                <a:avLst/>
              </a:prstGeom>
              <a:noFill/>
              <a:ln w="12700" cap="flat" cmpd="sng" algn="ctr">
                <a:noFill/>
                <a:prstDash val="solid"/>
                <a:miter lim="800000"/>
              </a:ln>
              <a:effectLst/>
            </p:spPr>
            <p:txBody>
              <a:bodyPr lIns="0" tIns="0" rIns="0" bIns="0" rtlCol="0" anchor="ctr"/>
              <a:lstStyle/>
              <a:p>
                <a:pPr marL="0" marR="0" lvl="0" indent="0" algn="ctr" defTabSz="685783" rtl="0" eaLnBrk="0" fontAlgn="auto" latinLnBrk="0" hangingPunct="0">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9C9C9C"/>
                    </a:solidFill>
                    <a:effectLst/>
                    <a:uLnTx/>
                    <a:uFillTx/>
                    <a:latin typeface="Verdana"/>
                    <a:ea typeface="ＭＳ Ｐゴシック"/>
                    <a:cs typeface="+mn-cs"/>
                  </a:rPr>
                  <a:t>OEA</a:t>
                </a:r>
                <a:endParaRPr kumimoji="0" lang="en-US" sz="400" b="1" i="0" u="none" strike="noStrike" kern="0" cap="none" spc="0" normalizeH="0" baseline="0" noProof="0" dirty="0">
                  <a:ln>
                    <a:noFill/>
                  </a:ln>
                  <a:solidFill>
                    <a:srgbClr val="9C9C9C"/>
                  </a:solidFill>
                  <a:effectLst/>
                  <a:uLnTx/>
                  <a:uFillTx/>
                  <a:latin typeface="Verdana"/>
                  <a:ea typeface="ＭＳ Ｐゴシック"/>
                  <a:cs typeface="+mn-cs"/>
                </a:endParaRPr>
              </a:p>
            </p:txBody>
          </p:sp>
        </p:grpSp>
      </p:grpSp>
      <p:pic>
        <p:nvPicPr>
          <p:cNvPr id="93" name="Graphic 1">
            <a:extLst>
              <a:ext uri="{FF2B5EF4-FFF2-40B4-BE49-F238E27FC236}">
                <a16:creationId xmlns:a16="http://schemas.microsoft.com/office/drawing/2014/main" id="{AE9AF422-6A49-2749-42CE-86201D5B8B9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4836" y="2389451"/>
            <a:ext cx="3060831" cy="3059693"/>
          </a:xfrm>
          <a:prstGeom prst="rect">
            <a:avLst/>
          </a:prstGeom>
        </p:spPr>
      </p:pic>
      <p:grpSp>
        <p:nvGrpSpPr>
          <p:cNvPr id="94" name="Group 93">
            <a:extLst>
              <a:ext uri="{FF2B5EF4-FFF2-40B4-BE49-F238E27FC236}">
                <a16:creationId xmlns:a16="http://schemas.microsoft.com/office/drawing/2014/main" id="{58060406-B5EB-17F7-04BC-435AC9E2EBD4}"/>
              </a:ext>
            </a:extLst>
          </p:cNvPr>
          <p:cNvGrpSpPr/>
          <p:nvPr/>
        </p:nvGrpSpPr>
        <p:grpSpPr>
          <a:xfrm>
            <a:off x="8141933" y="3681324"/>
            <a:ext cx="3095671" cy="1869107"/>
            <a:chOff x="8219348" y="3557169"/>
            <a:chExt cx="3095671" cy="1869107"/>
          </a:xfrm>
        </p:grpSpPr>
        <p:grpSp>
          <p:nvGrpSpPr>
            <p:cNvPr id="95" name="Group 94">
              <a:extLst>
                <a:ext uri="{FF2B5EF4-FFF2-40B4-BE49-F238E27FC236}">
                  <a16:creationId xmlns:a16="http://schemas.microsoft.com/office/drawing/2014/main" id="{CB729835-FFBB-332A-38F2-33ACE820042E}"/>
                </a:ext>
              </a:extLst>
            </p:cNvPr>
            <p:cNvGrpSpPr/>
            <p:nvPr/>
          </p:nvGrpSpPr>
          <p:grpSpPr>
            <a:xfrm>
              <a:off x="8866440" y="3557169"/>
              <a:ext cx="1869107" cy="1869107"/>
              <a:chOff x="6755598" y="3275266"/>
              <a:chExt cx="2659992" cy="2659992"/>
            </a:xfrm>
          </p:grpSpPr>
          <p:pic>
            <p:nvPicPr>
              <p:cNvPr id="102" name="Picture 2">
                <a:extLst>
                  <a:ext uri="{FF2B5EF4-FFF2-40B4-BE49-F238E27FC236}">
                    <a16:creationId xmlns:a16="http://schemas.microsoft.com/office/drawing/2014/main" id="{F2F20B5F-63D5-7575-06A7-0FE747B0B6A0}"/>
                  </a:ext>
                </a:extLst>
              </p:cNvPr>
              <p:cNvPicPr>
                <a:picLocks noChangeAspect="1"/>
              </p:cNvPicPr>
              <p:nvPr/>
            </p:nvPicPr>
            <p:blipFill>
              <a:blip r:embed="rId5"/>
              <a:stretch>
                <a:fillRect/>
              </a:stretch>
            </p:blipFill>
            <p:spPr>
              <a:xfrm>
                <a:off x="6755598" y="3275266"/>
                <a:ext cx="2659992" cy="2659992"/>
              </a:xfrm>
              <a:prstGeom prst="ellipse">
                <a:avLst/>
              </a:prstGeom>
            </p:spPr>
          </p:pic>
          <p:sp>
            <p:nvSpPr>
              <p:cNvPr id="103" name="Rectangle 102">
                <a:extLst>
                  <a:ext uri="{FF2B5EF4-FFF2-40B4-BE49-F238E27FC236}">
                    <a16:creationId xmlns:a16="http://schemas.microsoft.com/office/drawing/2014/main" id="{0734FBDA-2D5F-C63B-1AD8-73F50786B5A5}"/>
                  </a:ext>
                </a:extLst>
              </p:cNvPr>
              <p:cNvSpPr/>
              <p:nvPr/>
            </p:nvSpPr>
            <p:spPr>
              <a:xfrm>
                <a:off x="8060443" y="3594988"/>
                <a:ext cx="45719" cy="525173"/>
              </a:xfrm>
              <a:prstGeom prst="rect">
                <a:avLst/>
              </a:prstGeom>
              <a:solidFill>
                <a:srgbClr val="FFFFFF">
                  <a:lumMod val="95000"/>
                </a:srgbClr>
              </a:solidFill>
              <a:ln w="28575" cap="flat" cmpd="sng" algn="ctr">
                <a:noFill/>
                <a:prstDash val="solid"/>
              </a:ln>
              <a:effectLst/>
            </p:spPr>
            <p:txBody>
              <a:bodyPr lIns="137160" tIns="137160" rIns="137160" bIns="13716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FFFFFF"/>
                  </a:solidFill>
                  <a:effectLst/>
                  <a:uLnTx/>
                  <a:uFillTx/>
                  <a:latin typeface="Cachet Medium"/>
                  <a:ea typeface="ＭＳ Ｐゴシック"/>
                  <a:cs typeface="+mn-cs"/>
                </a:endParaRPr>
              </a:p>
            </p:txBody>
          </p:sp>
          <p:sp>
            <p:nvSpPr>
              <p:cNvPr id="104" name="Rectangle 103">
                <a:extLst>
                  <a:ext uri="{FF2B5EF4-FFF2-40B4-BE49-F238E27FC236}">
                    <a16:creationId xmlns:a16="http://schemas.microsoft.com/office/drawing/2014/main" id="{4C9DA3F2-DC2C-6A40-7198-267FF6C8CBE5}"/>
                  </a:ext>
                </a:extLst>
              </p:cNvPr>
              <p:cNvSpPr/>
              <p:nvPr/>
            </p:nvSpPr>
            <p:spPr>
              <a:xfrm>
                <a:off x="8064406" y="5096959"/>
                <a:ext cx="45719" cy="525173"/>
              </a:xfrm>
              <a:prstGeom prst="rect">
                <a:avLst/>
              </a:prstGeom>
              <a:solidFill>
                <a:srgbClr val="FFFFFF">
                  <a:lumMod val="95000"/>
                </a:srgbClr>
              </a:solidFill>
              <a:ln w="28575" cap="flat" cmpd="sng" algn="ctr">
                <a:noFill/>
                <a:prstDash val="solid"/>
              </a:ln>
              <a:effectLst/>
            </p:spPr>
            <p:txBody>
              <a:bodyPr lIns="137160" tIns="137160" rIns="137160" bIns="13716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FFFFFF"/>
                  </a:solidFill>
                  <a:effectLst/>
                  <a:uLnTx/>
                  <a:uFillTx/>
                  <a:latin typeface="Cachet Medium"/>
                  <a:ea typeface="ＭＳ Ｐゴシック"/>
                  <a:cs typeface="+mn-cs"/>
                </a:endParaRPr>
              </a:p>
            </p:txBody>
          </p:sp>
          <p:sp>
            <p:nvSpPr>
              <p:cNvPr id="105" name="Rectangle 104">
                <a:extLst>
                  <a:ext uri="{FF2B5EF4-FFF2-40B4-BE49-F238E27FC236}">
                    <a16:creationId xmlns:a16="http://schemas.microsoft.com/office/drawing/2014/main" id="{F8597174-9F5C-EC03-E37F-74D31A69EF76}"/>
                  </a:ext>
                </a:extLst>
              </p:cNvPr>
              <p:cNvSpPr/>
              <p:nvPr/>
            </p:nvSpPr>
            <p:spPr>
              <a:xfrm rot="16200000">
                <a:off x="7321322" y="4345103"/>
                <a:ext cx="45719" cy="525173"/>
              </a:xfrm>
              <a:prstGeom prst="rect">
                <a:avLst/>
              </a:prstGeom>
              <a:solidFill>
                <a:srgbClr val="FFFFFF">
                  <a:lumMod val="95000"/>
                </a:srgbClr>
              </a:solidFill>
              <a:ln w="28575" cap="flat" cmpd="sng" algn="ctr">
                <a:noFill/>
                <a:prstDash val="solid"/>
              </a:ln>
              <a:effectLst/>
            </p:spPr>
            <p:txBody>
              <a:bodyPr lIns="137160" tIns="137160" rIns="137160" bIns="13716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FFFFFF"/>
                  </a:solidFill>
                  <a:effectLst/>
                  <a:uLnTx/>
                  <a:uFillTx/>
                  <a:latin typeface="Cachet Medium"/>
                  <a:ea typeface="ＭＳ Ｐゴシック"/>
                  <a:cs typeface="+mn-cs"/>
                </a:endParaRPr>
              </a:p>
            </p:txBody>
          </p:sp>
          <p:sp>
            <p:nvSpPr>
              <p:cNvPr id="106" name="Rectangle 105">
                <a:extLst>
                  <a:ext uri="{FF2B5EF4-FFF2-40B4-BE49-F238E27FC236}">
                    <a16:creationId xmlns:a16="http://schemas.microsoft.com/office/drawing/2014/main" id="{E23444CD-21DD-C5AD-88B8-5AA1ED95125F}"/>
                  </a:ext>
                </a:extLst>
              </p:cNvPr>
              <p:cNvSpPr/>
              <p:nvPr/>
            </p:nvSpPr>
            <p:spPr>
              <a:xfrm rot="16200000">
                <a:off x="8810864" y="4345103"/>
                <a:ext cx="45719" cy="525173"/>
              </a:xfrm>
              <a:prstGeom prst="rect">
                <a:avLst/>
              </a:prstGeom>
              <a:solidFill>
                <a:srgbClr val="FFFFFF">
                  <a:lumMod val="95000"/>
                </a:srgbClr>
              </a:solidFill>
              <a:ln w="28575" cap="flat" cmpd="sng" algn="ctr">
                <a:noFill/>
                <a:prstDash val="solid"/>
              </a:ln>
              <a:effectLst/>
            </p:spPr>
            <p:txBody>
              <a:bodyPr lIns="137160" tIns="137160" rIns="137160" bIns="13716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FFFFFF"/>
                  </a:solidFill>
                  <a:effectLst/>
                  <a:uLnTx/>
                  <a:uFillTx/>
                  <a:latin typeface="Cachet Medium"/>
                  <a:ea typeface="ＭＳ Ｐゴシック"/>
                  <a:cs typeface="+mn-cs"/>
                </a:endParaRPr>
              </a:p>
            </p:txBody>
          </p:sp>
        </p:grpSp>
        <p:sp>
          <p:nvSpPr>
            <p:cNvPr id="96" name="Rectangle: Rounded Corners 95">
              <a:extLst>
                <a:ext uri="{FF2B5EF4-FFF2-40B4-BE49-F238E27FC236}">
                  <a16:creationId xmlns:a16="http://schemas.microsoft.com/office/drawing/2014/main" id="{14D9FB17-0FBC-452B-B96C-16FB25579892}"/>
                </a:ext>
              </a:extLst>
            </p:cNvPr>
            <p:cNvSpPr/>
            <p:nvPr/>
          </p:nvSpPr>
          <p:spPr>
            <a:xfrm>
              <a:off x="10204221" y="3988413"/>
              <a:ext cx="907783" cy="116755"/>
            </a:xfrm>
            <a:prstGeom prst="roundRect">
              <a:avLst/>
            </a:prstGeom>
            <a:solidFill>
              <a:srgbClr val="FFFFFF">
                <a:lumMod val="95000"/>
              </a:srgbClr>
            </a:solidFill>
            <a:ln w="25400" cap="flat" cmpd="sng" algn="ctr">
              <a:noFill/>
              <a:prstDash val="solid"/>
            </a:ln>
            <a:effectLst/>
          </p:spPr>
          <p:txBody>
            <a:bodyPr l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dirty="0">
                  <a:ln>
                    <a:noFill/>
                  </a:ln>
                  <a:solidFill>
                    <a:srgbClr val="FCAE17"/>
                  </a:solidFill>
                  <a:effectLst/>
                  <a:uLnTx/>
                  <a:uFillTx/>
                  <a:latin typeface="Verdana" panose="020B0604030504040204" pitchFamily="34" charset="0"/>
                  <a:ea typeface="Verdana" panose="020B0604030504040204" pitchFamily="34" charset="0"/>
                  <a:cs typeface="+mn-cs"/>
                </a:rPr>
                <a:t>EXPERIENCE</a:t>
              </a:r>
              <a:r>
                <a:rPr kumimoji="0" lang="en-US" sz="600" b="0" i="0" u="none" strike="noStrike" kern="0" cap="none" spc="0" normalizeH="0" baseline="0" noProof="0" dirty="0">
                  <a:ln>
                    <a:noFill/>
                  </a:ln>
                  <a:solidFill>
                    <a:srgbClr val="FCAE17"/>
                  </a:solidFill>
                  <a:effectLst/>
                  <a:uLnTx/>
                  <a:uFillTx/>
                  <a:latin typeface="Verdana" panose="020B0604030504040204" pitchFamily="34" charset="0"/>
                  <a:ea typeface="Verdana" panose="020B0604030504040204" pitchFamily="34" charset="0"/>
                  <a:cs typeface="+mn-cs"/>
                </a:rPr>
                <a:t> </a:t>
              </a:r>
            </a:p>
          </p:txBody>
        </p:sp>
        <p:sp>
          <p:nvSpPr>
            <p:cNvPr id="97" name="Rectangle: Rounded Corners 96">
              <a:extLst>
                <a:ext uri="{FF2B5EF4-FFF2-40B4-BE49-F238E27FC236}">
                  <a16:creationId xmlns:a16="http://schemas.microsoft.com/office/drawing/2014/main" id="{7D587E58-3298-8D7D-A8BA-AAFFD97492EC}"/>
                </a:ext>
              </a:extLst>
            </p:cNvPr>
            <p:cNvSpPr/>
            <p:nvPr/>
          </p:nvSpPr>
          <p:spPr>
            <a:xfrm>
              <a:off x="10204221" y="4797478"/>
              <a:ext cx="1110798" cy="116755"/>
            </a:xfrm>
            <a:prstGeom prst="roundRect">
              <a:avLst/>
            </a:prstGeom>
            <a:solidFill>
              <a:srgbClr val="FFFFFF">
                <a:lumMod val="95000"/>
              </a:srgbClr>
            </a:solidFill>
            <a:ln w="25400" cap="flat" cmpd="sng" algn="ctr">
              <a:noFill/>
              <a:prstDash val="solid"/>
            </a:ln>
            <a:effectLst/>
          </p:spPr>
          <p:txBody>
            <a:bodyPr l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dirty="0">
                  <a:ln>
                    <a:noFill/>
                  </a:ln>
                  <a:solidFill>
                    <a:srgbClr val="01A48F"/>
                  </a:solidFill>
                  <a:effectLst/>
                  <a:uLnTx/>
                  <a:uFillTx/>
                  <a:latin typeface="Verdana" panose="020B0604030504040204" pitchFamily="34" charset="0"/>
                  <a:ea typeface="Verdana" panose="020B0604030504040204" pitchFamily="34" charset="0"/>
                  <a:cs typeface="+mn-cs"/>
                </a:rPr>
                <a:t>ADMINISTRATION</a:t>
              </a:r>
              <a:endParaRPr kumimoji="0" lang="en-US" sz="600" b="0" i="0" u="none" strike="noStrike" kern="0" cap="none" spc="0" normalizeH="0" baseline="0" noProof="0" dirty="0">
                <a:ln>
                  <a:noFill/>
                </a:ln>
                <a:solidFill>
                  <a:srgbClr val="01A48F"/>
                </a:solidFill>
                <a:effectLst/>
                <a:uLnTx/>
                <a:uFillTx/>
                <a:latin typeface="Verdana" panose="020B0604030504040204" pitchFamily="34" charset="0"/>
                <a:ea typeface="Verdana" panose="020B0604030504040204" pitchFamily="34" charset="0"/>
                <a:cs typeface="+mn-cs"/>
              </a:endParaRPr>
            </a:p>
          </p:txBody>
        </p:sp>
        <p:sp>
          <p:nvSpPr>
            <p:cNvPr id="98" name="Rectangle: Rounded Corners 97">
              <a:extLst>
                <a:ext uri="{FF2B5EF4-FFF2-40B4-BE49-F238E27FC236}">
                  <a16:creationId xmlns:a16="http://schemas.microsoft.com/office/drawing/2014/main" id="{6E27D1E2-3471-F845-E0FF-1B3F469ECBBA}"/>
                </a:ext>
              </a:extLst>
            </p:cNvPr>
            <p:cNvSpPr/>
            <p:nvPr/>
          </p:nvSpPr>
          <p:spPr>
            <a:xfrm>
              <a:off x="8219348" y="4797478"/>
              <a:ext cx="1110798" cy="116755"/>
            </a:xfrm>
            <a:prstGeom prst="roundRect">
              <a:avLst/>
            </a:prstGeom>
            <a:solidFill>
              <a:srgbClr val="FFFFFF">
                <a:lumMod val="95000"/>
              </a:srgbClr>
            </a:solidFill>
            <a:ln w="25400" cap="flat" cmpd="sng" algn="ctr">
              <a:noFill/>
              <a:prstDash val="solid"/>
            </a:ln>
            <a:effectLst/>
          </p:spPr>
          <p:txBody>
            <a:bodyPr lIns="0" r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dirty="0">
                  <a:ln>
                    <a:noFill/>
                  </a:ln>
                  <a:solidFill>
                    <a:srgbClr val="EF781E"/>
                  </a:solidFill>
                  <a:effectLst/>
                  <a:uLnTx/>
                  <a:uFillTx/>
                  <a:latin typeface="Verdana" panose="020B0604030504040204" pitchFamily="34" charset="0"/>
                  <a:ea typeface="Verdana" panose="020B0604030504040204" pitchFamily="34" charset="0"/>
                  <a:cs typeface="+mn-cs"/>
                </a:rPr>
                <a:t>STRATEGY</a:t>
              </a:r>
              <a:endParaRPr kumimoji="0" lang="en-US" sz="600" b="0" i="0" u="none" strike="noStrike" kern="0" cap="none" spc="0" normalizeH="0" baseline="0" noProof="0" dirty="0">
                <a:ln>
                  <a:noFill/>
                </a:ln>
                <a:solidFill>
                  <a:srgbClr val="EF781E"/>
                </a:solidFill>
                <a:effectLst/>
                <a:uLnTx/>
                <a:uFillTx/>
                <a:latin typeface="Verdana" panose="020B0604030504040204" pitchFamily="34" charset="0"/>
                <a:ea typeface="Verdana" panose="020B0604030504040204" pitchFamily="34" charset="0"/>
                <a:cs typeface="+mn-cs"/>
              </a:endParaRPr>
            </a:p>
          </p:txBody>
        </p:sp>
        <p:sp>
          <p:nvSpPr>
            <p:cNvPr id="99" name="Rectangle: Rounded Corners 98">
              <a:extLst>
                <a:ext uri="{FF2B5EF4-FFF2-40B4-BE49-F238E27FC236}">
                  <a16:creationId xmlns:a16="http://schemas.microsoft.com/office/drawing/2014/main" id="{B1B4DF35-B83F-44DF-794F-9BAC092E8C6C}"/>
                </a:ext>
              </a:extLst>
            </p:cNvPr>
            <p:cNvSpPr/>
            <p:nvPr/>
          </p:nvSpPr>
          <p:spPr>
            <a:xfrm>
              <a:off x="8341644" y="3988413"/>
              <a:ext cx="1110798" cy="116755"/>
            </a:xfrm>
            <a:prstGeom prst="roundRect">
              <a:avLst/>
            </a:prstGeom>
            <a:solidFill>
              <a:srgbClr val="FFFFFF">
                <a:lumMod val="95000"/>
              </a:srgbClr>
            </a:solidFill>
            <a:ln w="25400" cap="flat" cmpd="sng" algn="ctr">
              <a:noFill/>
              <a:prstDash val="solid"/>
            </a:ln>
            <a:effectLst/>
          </p:spPr>
          <p:txBody>
            <a:bodyPr lIns="0" r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dirty="0">
                  <a:ln>
                    <a:noFill/>
                  </a:ln>
                  <a:solidFill>
                    <a:srgbClr val="20BDBE"/>
                  </a:solidFill>
                  <a:effectLst/>
                  <a:uLnTx/>
                  <a:uFillTx/>
                  <a:latin typeface="Verdana" panose="020B0604030504040204" pitchFamily="34" charset="0"/>
                  <a:ea typeface="Verdana" panose="020B0604030504040204" pitchFamily="34" charset="0"/>
                  <a:cs typeface="+mn-cs"/>
                </a:rPr>
                <a:t>RISK MANAGEMENT</a:t>
              </a:r>
              <a:endParaRPr kumimoji="0" lang="en-US" sz="600" b="0" i="0" u="none" strike="noStrike" kern="0" cap="none" spc="0" normalizeH="0" baseline="0" noProof="0" dirty="0">
                <a:ln>
                  <a:noFill/>
                </a:ln>
                <a:solidFill>
                  <a:srgbClr val="20BDBE"/>
                </a:solidFill>
                <a:effectLst/>
                <a:uLnTx/>
                <a:uFillTx/>
                <a:latin typeface="Verdana" panose="020B0604030504040204" pitchFamily="34" charset="0"/>
                <a:ea typeface="Verdana" panose="020B0604030504040204" pitchFamily="34" charset="0"/>
                <a:cs typeface="+mn-cs"/>
              </a:endParaRPr>
            </a:p>
          </p:txBody>
        </p:sp>
        <p:sp>
          <p:nvSpPr>
            <p:cNvPr id="100" name="Oval 99">
              <a:extLst>
                <a:ext uri="{FF2B5EF4-FFF2-40B4-BE49-F238E27FC236}">
                  <a16:creationId xmlns:a16="http://schemas.microsoft.com/office/drawing/2014/main" id="{ED8D1FC0-0059-91F4-FB22-905D176E7CF8}"/>
                </a:ext>
              </a:extLst>
            </p:cNvPr>
            <p:cNvSpPr/>
            <p:nvPr/>
          </p:nvSpPr>
          <p:spPr>
            <a:xfrm>
              <a:off x="9389513" y="4080242"/>
              <a:ext cx="822960" cy="822960"/>
            </a:xfrm>
            <a:prstGeom prst="ellipse">
              <a:avLst/>
            </a:prstGeom>
            <a:solidFill>
              <a:srgbClr val="FFFFFF">
                <a:lumMod val="95000"/>
              </a:srgbClr>
            </a:solidFill>
            <a:ln w="28575" cap="flat" cmpd="sng" algn="ctr">
              <a:noFill/>
              <a:prstDash val="solid"/>
            </a:ln>
            <a:effectLst/>
          </p:spPr>
          <p:txBody>
            <a:bodyPr lIns="137160" tIns="137160" rIns="137160" bIns="13716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rgbClr val="FFFFFF"/>
                </a:solidFill>
                <a:effectLst/>
                <a:uLnTx/>
                <a:uFillTx/>
                <a:latin typeface="Cachet Medium"/>
                <a:ea typeface="ＭＳ Ｐゴシック"/>
                <a:cs typeface="+mn-cs"/>
              </a:endParaRPr>
            </a:p>
          </p:txBody>
        </p:sp>
        <p:sp>
          <p:nvSpPr>
            <p:cNvPr id="101" name="Oval 100">
              <a:extLst>
                <a:ext uri="{FF2B5EF4-FFF2-40B4-BE49-F238E27FC236}">
                  <a16:creationId xmlns:a16="http://schemas.microsoft.com/office/drawing/2014/main" id="{33759105-3FC9-C9D8-EB50-9194CD07DF33}"/>
                </a:ext>
              </a:extLst>
            </p:cNvPr>
            <p:cNvSpPr/>
            <p:nvPr/>
          </p:nvSpPr>
          <p:spPr>
            <a:xfrm>
              <a:off x="9309966" y="4268851"/>
              <a:ext cx="986775" cy="416446"/>
            </a:xfrm>
            <a:prstGeom prst="ellipse">
              <a:avLst/>
            </a:prstGeom>
            <a:noFill/>
            <a:ln w="12700" cap="flat" cmpd="sng" algn="ctr">
              <a:noFill/>
              <a:prstDash val="solid"/>
              <a:miter lim="800000"/>
            </a:ln>
            <a:effectLst/>
          </p:spPr>
          <p:txBody>
            <a:bodyPr lIns="0" tIns="0" rIns="0" bIns="0" rtlCol="0" anchor="ctr"/>
            <a:lstStyle/>
            <a:p>
              <a:pPr marL="0" marR="0" lvl="0" indent="0" algn="ctr" defTabSz="685783" rtl="0" eaLnBrk="0" fontAlgn="auto" latinLnBrk="0" hangingPunct="0">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srgbClr val="9C9C9C"/>
                  </a:solidFill>
                  <a:effectLst/>
                  <a:uLnTx/>
                  <a:uFillTx/>
                  <a:latin typeface="Verdana"/>
                  <a:ea typeface="ＭＳ Ｐゴシック"/>
                  <a:cs typeface="+mn-cs"/>
                </a:rPr>
                <a:t>Practice Area Continuum</a:t>
              </a:r>
              <a:endParaRPr kumimoji="0" lang="en-US" sz="200" b="1" i="0" u="none" strike="noStrike" kern="0" cap="none" spc="0" normalizeH="0" baseline="0" noProof="0" dirty="0">
                <a:ln>
                  <a:noFill/>
                </a:ln>
                <a:solidFill>
                  <a:srgbClr val="9C9C9C"/>
                </a:solidFill>
                <a:effectLst/>
                <a:uLnTx/>
                <a:uFillTx/>
                <a:latin typeface="Verdana"/>
                <a:ea typeface="ＭＳ Ｐゴシック"/>
                <a:cs typeface="+mn-cs"/>
              </a:endParaRPr>
            </a:p>
          </p:txBody>
        </p:sp>
      </p:grpSp>
      <p:sp>
        <p:nvSpPr>
          <p:cNvPr id="2" name="TextBox 1">
            <a:extLst>
              <a:ext uri="{FF2B5EF4-FFF2-40B4-BE49-F238E27FC236}">
                <a16:creationId xmlns:a16="http://schemas.microsoft.com/office/drawing/2014/main" id="{B70F8A21-D5C1-8922-4FEB-FD514AF8564F}"/>
              </a:ext>
            </a:extLst>
          </p:cNvPr>
          <p:cNvSpPr txBox="1"/>
          <p:nvPr/>
        </p:nvSpPr>
        <p:spPr>
          <a:xfrm>
            <a:off x="11660244" y="6453382"/>
            <a:ext cx="374969" cy="384721"/>
          </a:xfrm>
          <a:prstGeom prst="rect">
            <a:avLst/>
          </a:prstGeom>
          <a:noFill/>
        </p:spPr>
        <p:txBody>
          <a:bodyPr wrap="square" lIns="137160" tIns="137160" rIns="137160" bIns="13716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chet Medium"/>
                <a:ea typeface="ＭＳ Ｐゴシック"/>
                <a:cs typeface="+mn-cs"/>
              </a:rPr>
              <a:t>4</a:t>
            </a:r>
          </a:p>
        </p:txBody>
      </p:sp>
      <p:sp>
        <p:nvSpPr>
          <p:cNvPr id="5" name="TextBox 4">
            <a:extLst>
              <a:ext uri="{FF2B5EF4-FFF2-40B4-BE49-F238E27FC236}">
                <a16:creationId xmlns:a16="http://schemas.microsoft.com/office/drawing/2014/main" id="{FC373064-1D04-5714-C94B-4FBD5D75BABC}"/>
              </a:ext>
            </a:extLst>
          </p:cNvPr>
          <p:cNvSpPr txBox="1"/>
          <p:nvPr/>
        </p:nvSpPr>
        <p:spPr>
          <a:xfrm>
            <a:off x="3743925" y="5960458"/>
            <a:ext cx="8126763"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800"/>
              </a:spcAft>
              <a:buClr>
                <a:prstClr val="black"/>
              </a:buClr>
              <a:buSzTx/>
              <a:buFontTx/>
              <a:buNone/>
              <a:tabLst/>
              <a:defRPr/>
            </a:pPr>
            <a:r>
              <a:rPr kumimoji="0" lang="en-US" sz="1200" b="0" i="1" u="none" strike="noStrike" kern="0" cap="none"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mn-cs"/>
              </a:rPr>
              <a:t>Excellence assessments will be spotlighted at GA followed by the launch of the OEA on October 1.</a:t>
            </a:r>
          </a:p>
        </p:txBody>
      </p:sp>
      <p:sp>
        <p:nvSpPr>
          <p:cNvPr id="7" name="TextBox 6">
            <a:extLst>
              <a:ext uri="{FF2B5EF4-FFF2-40B4-BE49-F238E27FC236}">
                <a16:creationId xmlns:a16="http://schemas.microsoft.com/office/drawing/2014/main" id="{C419C263-B77C-F4F5-8CB7-7672F4054958}"/>
              </a:ext>
            </a:extLst>
          </p:cNvPr>
          <p:cNvSpPr txBox="1"/>
          <p:nvPr/>
        </p:nvSpPr>
        <p:spPr>
          <a:xfrm>
            <a:off x="3653747" y="6242916"/>
            <a:ext cx="8126763"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800"/>
              </a:spcAft>
              <a:buClr>
                <a:prstClr val="black"/>
              </a:buClr>
              <a:buSzTx/>
              <a:buFontTx/>
              <a:buNone/>
              <a:tabLst/>
              <a:defRPr/>
            </a:pPr>
            <a:r>
              <a:rPr kumimoji="0" lang="en-US" sz="1200" b="0" i="1" u="none" strike="noStrike" kern="0" cap="none" spc="0" normalizeH="0" baseline="0" noProof="0" dirty="0">
                <a:ln>
                  <a:noFill/>
                </a:ln>
                <a:solidFill>
                  <a:prstClr val="black">
                    <a:lumMod val="50000"/>
                    <a:lumOff val="50000"/>
                  </a:prstClr>
                </a:solidFill>
                <a:effectLst/>
                <a:uLnTx/>
                <a:uFillTx/>
                <a:latin typeface="Verdana" panose="020B0604030504040204" pitchFamily="34" charset="0"/>
                <a:ea typeface="Verdana" panose="020B0604030504040204" pitchFamily="34" charset="0"/>
                <a:cs typeface="+mn-cs"/>
              </a:rPr>
              <a:t>*Practice area continuums are in development and will be rolled out in a phased approach.</a:t>
            </a:r>
          </a:p>
        </p:txBody>
      </p:sp>
    </p:spTree>
    <p:extLst>
      <p:ext uri="{BB962C8B-B14F-4D97-AF65-F5344CB8AC3E}">
        <p14:creationId xmlns:p14="http://schemas.microsoft.com/office/powerpoint/2010/main" val="809361464"/>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AB78E-A00C-61D4-F00E-DAB7CC19E2E4}"/>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3F57F573-6C6F-7D04-9AC9-148A58E98023}"/>
              </a:ext>
            </a:extLst>
          </p:cNvPr>
          <p:cNvSpPr txBox="1"/>
          <p:nvPr/>
        </p:nvSpPr>
        <p:spPr>
          <a:xfrm>
            <a:off x="6266688" y="546024"/>
            <a:ext cx="5585216" cy="5755422"/>
          </a:xfrm>
          <a:prstGeom prst="rect">
            <a:avLst/>
          </a:prstGeom>
          <a:noFill/>
        </p:spPr>
        <p:txBody>
          <a:bodyPr wrap="square" rtlCol="0" anchor="ctr">
            <a:spAutoFit/>
          </a:bodyPr>
          <a:lstStyle/>
          <a:p>
            <a:pPr defTabSz="1219170" eaLnBrk="0" fontAlgn="base" hangingPunct="0">
              <a:spcBef>
                <a:spcPct val="0"/>
              </a:spcBef>
              <a:spcAft>
                <a:spcPct val="0"/>
              </a:spcAft>
            </a:pPr>
            <a:r>
              <a:rPr lang="en-US" sz="2300" b="1" dirty="0">
                <a:solidFill>
                  <a:srgbClr val="90278D"/>
                </a:solidFill>
                <a:latin typeface="Verdana" panose="020B0604030504040204" pitchFamily="34" charset="0"/>
                <a:ea typeface="Verdana" panose="020B0604030504040204" pitchFamily="34" charset="0"/>
                <a:cs typeface="Verdana" panose="020B0604030504040204" pitchFamily="34" charset="0"/>
              </a:rPr>
              <a:t>SIX LEVERS OF CONNECTION​</a:t>
            </a:r>
          </a:p>
          <a:p>
            <a:pPr defTabSz="1219170" eaLnBrk="0" fontAlgn="base" hangingPunct="0">
              <a:spcBef>
                <a:spcPct val="0"/>
              </a:spcBef>
              <a:spcAft>
                <a:spcPct val="0"/>
              </a:spcAft>
            </a:pPr>
            <a:endParaRPr lang="en-US" sz="1500" dirty="0">
              <a:solidFill>
                <a:srgbClr val="FFFFFF">
                  <a:lumMod val="50000"/>
                </a:srgbClr>
              </a:solidFill>
              <a:latin typeface="Verdana" panose="020B0604030504040204" pitchFamily="34" charset="0"/>
              <a:ea typeface="Verdana" panose="020B0604030504040204" pitchFamily="34" charset="0"/>
              <a:cs typeface="Verdana" panose="020B0604030504040204" pitchFamily="34" charset="0"/>
            </a:endParaRPr>
          </a:p>
          <a:p>
            <a:pPr defTabSz="1219170" eaLnBrk="0" fontAlgn="base" hangingPunct="0">
              <a:spcBef>
                <a:spcPct val="0"/>
              </a:spcBef>
              <a:spcAft>
                <a:spcPct val="0"/>
              </a:spcAft>
            </a:pPr>
            <a:r>
              <a:rPr lang="en-US" sz="1500" b="1" dirty="0">
                <a:solidFill>
                  <a:srgbClr val="0087CE"/>
                </a:solidFill>
                <a:latin typeface="Verdana" panose="020B0604030504040204" pitchFamily="34" charset="0"/>
                <a:ea typeface="Verdana" panose="020B0604030504040204" pitchFamily="34" charset="0"/>
                <a:cs typeface="Verdana" panose="020B0604030504040204" pitchFamily="34" charset="0"/>
              </a:rPr>
              <a:t>ELEVATE CONNECTION​</a:t>
            </a:r>
          </a:p>
          <a:p>
            <a:pPr defTabSz="1219170" eaLnBrk="0" fontAlgn="base" hangingPunct="0">
              <a:spcBef>
                <a:spcPct val="0"/>
              </a:spcBef>
              <a:spcAft>
                <a:spcPct val="0"/>
              </a:spcAft>
            </a:pPr>
            <a:r>
              <a:rPr lang="en-US" sz="1500" dirty="0">
                <a:solidFill>
                  <a:srgbClr val="FFFFFF">
                    <a:lumMod val="50000"/>
                  </a:srgbClr>
                </a:solidFill>
                <a:latin typeface="Verdana" panose="020B0604030504040204" pitchFamily="34" charset="0"/>
                <a:ea typeface="Verdana" panose="020B0604030504040204" pitchFamily="34" charset="0"/>
                <a:cs typeface="Verdana" panose="020B0604030504040204" pitchFamily="34" charset="0"/>
              </a:rPr>
              <a:t>Use shared language and stories to strengthen </a:t>
            </a:r>
          </a:p>
          <a:p>
            <a:pPr defTabSz="1219170" eaLnBrk="0" fontAlgn="base" hangingPunct="0">
              <a:spcBef>
                <a:spcPct val="0"/>
              </a:spcBef>
              <a:spcAft>
                <a:spcPct val="0"/>
              </a:spcAft>
            </a:pPr>
            <a:r>
              <a:rPr lang="en-US" sz="1500" dirty="0">
                <a:solidFill>
                  <a:srgbClr val="FFFFFF">
                    <a:lumMod val="50000"/>
                  </a:srgbClr>
                </a:solidFill>
                <a:latin typeface="Verdana" panose="020B0604030504040204" pitchFamily="34" charset="0"/>
                <a:ea typeface="Verdana" panose="020B0604030504040204" pitchFamily="34" charset="0"/>
                <a:cs typeface="Verdana" panose="020B0604030504040204" pitchFamily="34" charset="0"/>
              </a:rPr>
              <a:t>purpose and connection.​</a:t>
            </a:r>
          </a:p>
          <a:p>
            <a:pPr defTabSz="1219170" eaLnBrk="0" fontAlgn="base" hangingPunct="0">
              <a:spcBef>
                <a:spcPct val="0"/>
              </a:spcBef>
              <a:spcAft>
                <a:spcPct val="0"/>
              </a:spcAft>
            </a:pPr>
            <a:endParaRPr lang="en-US" sz="1500" dirty="0">
              <a:solidFill>
                <a:srgbClr val="FFFFFF">
                  <a:lumMod val="50000"/>
                </a:srgbClr>
              </a:solidFill>
              <a:latin typeface="Verdana" panose="020B0604030504040204" pitchFamily="34" charset="0"/>
              <a:ea typeface="Verdana" panose="020B0604030504040204" pitchFamily="34" charset="0"/>
              <a:cs typeface="Verdana" panose="020B0604030504040204" pitchFamily="34" charset="0"/>
            </a:endParaRPr>
          </a:p>
          <a:p>
            <a:pPr defTabSz="1219170" eaLnBrk="0" fontAlgn="base" hangingPunct="0">
              <a:spcBef>
                <a:spcPct val="0"/>
              </a:spcBef>
              <a:spcAft>
                <a:spcPct val="0"/>
              </a:spcAft>
            </a:pPr>
            <a:r>
              <a:rPr lang="en-US" sz="1500" b="1" dirty="0">
                <a:solidFill>
                  <a:srgbClr val="01A28E"/>
                </a:solidFill>
                <a:latin typeface="Verdana" panose="020B0604030504040204" pitchFamily="34" charset="0"/>
                <a:ea typeface="Verdana" panose="020B0604030504040204" pitchFamily="34" charset="0"/>
                <a:cs typeface="Verdana" panose="020B0604030504040204" pitchFamily="34" charset="0"/>
              </a:rPr>
              <a:t>PRACTICE CONNECTION SKILLS​</a:t>
            </a:r>
          </a:p>
          <a:p>
            <a:pPr defTabSz="1219170" eaLnBrk="0" fontAlgn="base" hangingPunct="0">
              <a:spcBef>
                <a:spcPct val="0"/>
              </a:spcBef>
              <a:spcAft>
                <a:spcPct val="0"/>
              </a:spcAft>
            </a:pPr>
            <a:r>
              <a:rPr lang="en-US" sz="1500" dirty="0">
                <a:solidFill>
                  <a:srgbClr val="FFFFFF">
                    <a:lumMod val="50000"/>
                  </a:srgbClr>
                </a:solidFill>
                <a:latin typeface="Verdana" panose="020B0604030504040204" pitchFamily="34" charset="0"/>
                <a:ea typeface="Verdana" panose="020B0604030504040204" pitchFamily="34" charset="0"/>
                <a:cs typeface="Verdana" panose="020B0604030504040204" pitchFamily="34" charset="0"/>
              </a:rPr>
              <a:t>Develop the skills and reinforce the culture that make meaningful connection possible.​</a:t>
            </a:r>
          </a:p>
          <a:p>
            <a:pPr defTabSz="1219170" eaLnBrk="0" fontAlgn="base" hangingPunct="0">
              <a:spcBef>
                <a:spcPct val="0"/>
              </a:spcBef>
              <a:spcAft>
                <a:spcPct val="0"/>
              </a:spcAft>
            </a:pPr>
            <a:endParaRPr lang="en-US" sz="1500" dirty="0">
              <a:solidFill>
                <a:srgbClr val="FFFFFF">
                  <a:lumMod val="50000"/>
                </a:srgbClr>
              </a:solidFill>
              <a:latin typeface="Verdana" panose="020B0604030504040204" pitchFamily="34" charset="0"/>
              <a:ea typeface="Verdana" panose="020B0604030504040204" pitchFamily="34" charset="0"/>
              <a:cs typeface="Verdana" panose="020B0604030504040204" pitchFamily="34" charset="0"/>
            </a:endParaRPr>
          </a:p>
          <a:p>
            <a:pPr defTabSz="1219170" eaLnBrk="0" fontAlgn="base" hangingPunct="0">
              <a:spcBef>
                <a:spcPct val="0"/>
              </a:spcBef>
              <a:spcAft>
                <a:spcPct val="0"/>
              </a:spcAft>
            </a:pPr>
            <a:r>
              <a:rPr lang="en-US" sz="1500" b="1" dirty="0">
                <a:solidFill>
                  <a:srgbClr val="FAAD17"/>
                </a:solidFill>
                <a:latin typeface="Verdana" panose="020B0604030504040204" pitchFamily="34" charset="0"/>
                <a:ea typeface="Verdana" panose="020B0604030504040204" pitchFamily="34" charset="0"/>
                <a:cs typeface="Verdana" panose="020B0604030504040204" pitchFamily="34" charset="0"/>
              </a:rPr>
              <a:t>EMBED CONNECTION EVERYWHERE​</a:t>
            </a:r>
          </a:p>
          <a:p>
            <a:pPr defTabSz="1219170" eaLnBrk="0" fontAlgn="base" hangingPunct="0">
              <a:spcBef>
                <a:spcPct val="0"/>
              </a:spcBef>
              <a:spcAft>
                <a:spcPct val="0"/>
              </a:spcAft>
            </a:pPr>
            <a:r>
              <a:rPr lang="en-US" sz="1500" dirty="0">
                <a:solidFill>
                  <a:srgbClr val="FFFFFF">
                    <a:lumMod val="50000"/>
                  </a:srgbClr>
                </a:solidFill>
                <a:latin typeface="Verdana" panose="020B0604030504040204" pitchFamily="34" charset="0"/>
                <a:ea typeface="Verdana" panose="020B0604030504040204" pitchFamily="34" charset="0"/>
                <a:cs typeface="Verdana" panose="020B0604030504040204" pitchFamily="34" charset="0"/>
              </a:rPr>
              <a:t>Design and deliver experiences that create connection.​</a:t>
            </a:r>
          </a:p>
          <a:p>
            <a:pPr defTabSz="1219170" eaLnBrk="0" fontAlgn="base" hangingPunct="0">
              <a:spcBef>
                <a:spcPct val="0"/>
              </a:spcBef>
              <a:spcAft>
                <a:spcPct val="0"/>
              </a:spcAft>
            </a:pPr>
            <a:endParaRPr lang="en-US" sz="1500" dirty="0">
              <a:solidFill>
                <a:srgbClr val="FFFFFF">
                  <a:lumMod val="50000"/>
                </a:srgbClr>
              </a:solidFill>
              <a:latin typeface="Verdana" panose="020B0604030504040204" pitchFamily="34" charset="0"/>
              <a:ea typeface="Verdana" panose="020B0604030504040204" pitchFamily="34" charset="0"/>
              <a:cs typeface="Verdana" panose="020B0604030504040204" pitchFamily="34" charset="0"/>
            </a:endParaRPr>
          </a:p>
          <a:p>
            <a:pPr defTabSz="1219170" eaLnBrk="0" fontAlgn="base" hangingPunct="0">
              <a:spcBef>
                <a:spcPct val="0"/>
              </a:spcBef>
              <a:spcAft>
                <a:spcPct val="0"/>
              </a:spcAft>
            </a:pPr>
            <a:r>
              <a:rPr lang="en-US" sz="1500" b="1" dirty="0">
                <a:solidFill>
                  <a:srgbClr val="F27920"/>
                </a:solidFill>
                <a:latin typeface="Verdana" panose="020B0604030504040204" pitchFamily="34" charset="0"/>
                <a:ea typeface="Verdana" panose="020B0604030504040204" pitchFamily="34" charset="0"/>
                <a:cs typeface="Verdana" panose="020B0604030504040204" pitchFamily="34" charset="0"/>
              </a:rPr>
              <a:t>CREATE CONNECTED SPACES​</a:t>
            </a:r>
          </a:p>
          <a:p>
            <a:pPr defTabSz="1219170" eaLnBrk="0" fontAlgn="base" hangingPunct="0">
              <a:spcBef>
                <a:spcPct val="0"/>
              </a:spcBef>
              <a:spcAft>
                <a:spcPct val="0"/>
              </a:spcAft>
            </a:pPr>
            <a:r>
              <a:rPr lang="en-US" sz="1500" dirty="0">
                <a:solidFill>
                  <a:srgbClr val="FFFFFF">
                    <a:lumMod val="50000"/>
                  </a:srgbClr>
                </a:solidFill>
                <a:latin typeface="Verdana" panose="020B0604030504040204" pitchFamily="34" charset="0"/>
                <a:ea typeface="Verdana" panose="020B0604030504040204" pitchFamily="34" charset="0"/>
                <a:cs typeface="Verdana" panose="020B0604030504040204" pitchFamily="34" charset="0"/>
              </a:rPr>
              <a:t>Build physical and digital environments that spark interaction and create access and belonging for all. ​</a:t>
            </a:r>
          </a:p>
          <a:p>
            <a:pPr defTabSz="1219170" eaLnBrk="0" fontAlgn="base" hangingPunct="0">
              <a:spcBef>
                <a:spcPct val="0"/>
              </a:spcBef>
              <a:spcAft>
                <a:spcPct val="0"/>
              </a:spcAft>
            </a:pPr>
            <a:endParaRPr lang="en-US" sz="1500" dirty="0">
              <a:solidFill>
                <a:srgbClr val="FFFFFF">
                  <a:lumMod val="50000"/>
                </a:srgbClr>
              </a:solidFill>
              <a:latin typeface="Verdana" panose="020B0604030504040204" pitchFamily="34" charset="0"/>
              <a:ea typeface="Verdana" panose="020B0604030504040204" pitchFamily="34" charset="0"/>
              <a:cs typeface="Verdana" panose="020B0604030504040204" pitchFamily="34" charset="0"/>
            </a:endParaRPr>
          </a:p>
          <a:p>
            <a:pPr defTabSz="1219170" eaLnBrk="0" fontAlgn="base" hangingPunct="0">
              <a:spcBef>
                <a:spcPct val="0"/>
              </a:spcBef>
              <a:spcAft>
                <a:spcPct val="0"/>
              </a:spcAft>
            </a:pPr>
            <a:r>
              <a:rPr lang="en-US" sz="1500" b="1" dirty="0">
                <a:solidFill>
                  <a:srgbClr val="EB1C24"/>
                </a:solidFill>
                <a:latin typeface="Verdana" panose="020B0604030504040204" pitchFamily="34" charset="0"/>
                <a:ea typeface="Verdana" panose="020B0604030504040204" pitchFamily="34" charset="0"/>
                <a:cs typeface="Verdana" panose="020B0604030504040204" pitchFamily="34" charset="0"/>
              </a:rPr>
              <a:t>INVITE CONTRIBUTION ​</a:t>
            </a:r>
          </a:p>
          <a:p>
            <a:pPr defTabSz="1219170" eaLnBrk="0" fontAlgn="base" hangingPunct="0">
              <a:spcBef>
                <a:spcPct val="0"/>
              </a:spcBef>
              <a:spcAft>
                <a:spcPct val="0"/>
              </a:spcAft>
            </a:pPr>
            <a:r>
              <a:rPr lang="en-US" sz="1500" dirty="0">
                <a:solidFill>
                  <a:srgbClr val="FFFFFF">
                    <a:lumMod val="50000"/>
                  </a:srgbClr>
                </a:solidFill>
                <a:latin typeface="Verdana" panose="020B0604030504040204" pitchFamily="34" charset="0"/>
                <a:ea typeface="Verdana" panose="020B0604030504040204" pitchFamily="34" charset="0"/>
                <a:cs typeface="Verdana" panose="020B0604030504040204" pitchFamily="34" charset="0"/>
              </a:rPr>
              <a:t>Provide opportunities for people to share their time, talents, and voices to create change.​</a:t>
            </a:r>
          </a:p>
          <a:p>
            <a:pPr defTabSz="1219170" eaLnBrk="0" fontAlgn="base" hangingPunct="0">
              <a:spcBef>
                <a:spcPct val="0"/>
              </a:spcBef>
              <a:spcAft>
                <a:spcPct val="0"/>
              </a:spcAft>
            </a:pPr>
            <a:endParaRPr lang="en-US" sz="1500" dirty="0">
              <a:solidFill>
                <a:srgbClr val="FFFFFF">
                  <a:lumMod val="50000"/>
                </a:srgbClr>
              </a:solidFill>
              <a:latin typeface="Verdana" panose="020B0604030504040204" pitchFamily="34" charset="0"/>
              <a:ea typeface="Verdana" panose="020B0604030504040204" pitchFamily="34" charset="0"/>
              <a:cs typeface="Verdana" panose="020B0604030504040204" pitchFamily="34" charset="0"/>
            </a:endParaRPr>
          </a:p>
          <a:p>
            <a:pPr defTabSz="1219170" eaLnBrk="0" fontAlgn="base" hangingPunct="0">
              <a:spcBef>
                <a:spcPct val="0"/>
              </a:spcBef>
              <a:spcAft>
                <a:spcPct val="0"/>
              </a:spcAft>
            </a:pPr>
            <a:r>
              <a:rPr lang="en-US" sz="1500" b="1" dirty="0">
                <a:solidFill>
                  <a:srgbClr val="90278D"/>
                </a:solidFill>
                <a:latin typeface="Verdana" panose="020B0604030504040204" pitchFamily="34" charset="0"/>
                <a:ea typeface="Verdana" panose="020B0604030504040204" pitchFamily="34" charset="0"/>
                <a:cs typeface="Verdana" panose="020B0604030504040204" pitchFamily="34" charset="0"/>
              </a:rPr>
              <a:t>SUPPORT WELL-BEING​</a:t>
            </a:r>
          </a:p>
          <a:p>
            <a:pPr defTabSz="1219170" eaLnBrk="0" fontAlgn="base" hangingPunct="0">
              <a:spcBef>
                <a:spcPct val="0"/>
              </a:spcBef>
              <a:spcAft>
                <a:spcPct val="0"/>
              </a:spcAft>
            </a:pPr>
            <a:r>
              <a:rPr lang="en-US" sz="1500" dirty="0">
                <a:solidFill>
                  <a:srgbClr val="FFFFFF">
                    <a:lumMod val="50000"/>
                  </a:srgbClr>
                </a:solidFill>
                <a:latin typeface="Verdana" panose="020B0604030504040204" pitchFamily="34" charset="0"/>
                <a:ea typeface="Verdana" panose="020B0604030504040204" pitchFamily="34" charset="0"/>
                <a:cs typeface="Verdana" panose="020B0604030504040204" pitchFamily="34" charset="0"/>
              </a:rPr>
              <a:t>Foster experiences that elevate health and well-being and help all people thrive. ​</a:t>
            </a:r>
          </a:p>
        </p:txBody>
      </p:sp>
      <p:pic>
        <p:nvPicPr>
          <p:cNvPr id="16" name="Graphic 15">
            <a:extLst>
              <a:ext uri="{FF2B5EF4-FFF2-40B4-BE49-F238E27FC236}">
                <a16:creationId xmlns:a16="http://schemas.microsoft.com/office/drawing/2014/main" id="{36BA6C51-D37D-972F-B4E3-A11A78C52B7E}"/>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448962" y="774128"/>
            <a:ext cx="5222788" cy="5299219"/>
          </a:xfrm>
          <a:prstGeom prst="rect">
            <a:avLst/>
          </a:prstGeom>
        </p:spPr>
      </p:pic>
    </p:spTree>
    <p:extLst>
      <p:ext uri="{BB962C8B-B14F-4D97-AF65-F5344CB8AC3E}">
        <p14:creationId xmlns:p14="http://schemas.microsoft.com/office/powerpoint/2010/main" val="2482301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8139D-2D90-A649-B255-31853783DF70}"/>
            </a:ext>
          </a:extLst>
        </p:cNvPr>
        <p:cNvGrpSpPr/>
        <p:nvPr/>
      </p:nvGrpSpPr>
      <p:grpSpPr>
        <a:xfrm>
          <a:off x="0" y="0"/>
          <a:ext cx="0" cy="0"/>
          <a:chOff x="0" y="0"/>
          <a:chExt cx="0" cy="0"/>
        </a:xfrm>
      </p:grpSpPr>
      <p:pic>
        <p:nvPicPr>
          <p:cNvPr id="5" name="Image 0" descr="preencoded.png">
            <a:extLst>
              <a:ext uri="{FF2B5EF4-FFF2-40B4-BE49-F238E27FC236}">
                <a16:creationId xmlns:a16="http://schemas.microsoft.com/office/drawing/2014/main" id="{0F229B3C-CBF7-43DB-426E-F67A53EC928C}"/>
              </a:ext>
            </a:extLst>
          </p:cNvPr>
          <p:cNvPicPr>
            <a:picLocks noChangeAspect="1"/>
          </p:cNvPicPr>
          <p:nvPr/>
        </p:nvPicPr>
        <p:blipFill>
          <a:blip r:embed="rId3"/>
          <a:stretch>
            <a:fillRect/>
          </a:stretch>
        </p:blipFill>
        <p:spPr>
          <a:xfrm>
            <a:off x="380986" y="2536685"/>
            <a:ext cx="11811014" cy="2664536"/>
          </a:xfrm>
          <a:prstGeom prst="rect">
            <a:avLst/>
          </a:prstGeom>
        </p:spPr>
      </p:pic>
      <p:sp>
        <p:nvSpPr>
          <p:cNvPr id="3" name="Title 3">
            <a:extLst>
              <a:ext uri="{FF2B5EF4-FFF2-40B4-BE49-F238E27FC236}">
                <a16:creationId xmlns:a16="http://schemas.microsoft.com/office/drawing/2014/main" id="{5D61D122-E831-230B-5939-5FEEC0A151C8}"/>
              </a:ext>
            </a:extLst>
          </p:cNvPr>
          <p:cNvSpPr txBox="1">
            <a:spLocks/>
          </p:cNvSpPr>
          <p:nvPr/>
        </p:nvSpPr>
        <p:spPr>
          <a:xfrm>
            <a:off x="365760" y="274320"/>
            <a:ext cx="10821476" cy="838177"/>
          </a:xfrm>
          <a:prstGeom prst="rect">
            <a:avLst/>
          </a:prstGeom>
        </p:spPr>
        <p:txBody>
          <a:bodyPr/>
          <a:lstStyle>
            <a:lvl1pPr algn="l" defTabSz="902865" rtl="0" eaLnBrk="1" latinLnBrk="0" hangingPunct="1">
              <a:spcBef>
                <a:spcPct val="0"/>
              </a:spcBef>
              <a:buNone/>
              <a:defRPr sz="2963" b="0" kern="1200">
                <a:solidFill>
                  <a:schemeClr val="tx2"/>
                </a:solidFill>
                <a:latin typeface="+mn-lt"/>
                <a:ea typeface="+mj-ea"/>
                <a:cs typeface="+mj-cs"/>
              </a:defRPr>
            </a:lvl1pPr>
          </a:lstStyle>
          <a:p>
            <a:pPr marL="0" marR="0" lvl="0" indent="0" algn="l" defTabSz="902865" rtl="0" eaLnBrk="1" fontAlgn="base" latinLnBrk="0" hangingPunct="1">
              <a:lnSpc>
                <a:spcPct val="100000"/>
              </a:lnSpc>
              <a:spcBef>
                <a:spcPct val="0"/>
              </a:spcBef>
              <a:spcAft>
                <a:spcPct val="0"/>
              </a:spcAft>
              <a:buClrTx/>
              <a:buSzTx/>
              <a:buFontTx/>
              <a:buNone/>
              <a:tabLst/>
              <a:defRPr/>
            </a:pPr>
            <a:r>
              <a:rPr kumimoji="0" lang="en-US" sz="2600" b="1" i="0" u="none" strike="noStrike" kern="1200" cap="all" spc="0" normalizeH="0" baseline="0" noProof="0" dirty="0">
                <a:ln>
                  <a:noFill/>
                </a:ln>
                <a:solidFill>
                  <a:srgbClr val="0089D0"/>
                </a:solidFill>
                <a:effectLst/>
                <a:uLnTx/>
                <a:uFillTx/>
                <a:latin typeface="Verdana" panose="020B0604030504040204" pitchFamily="34" charset="0"/>
                <a:ea typeface="Verdana" panose="020B0604030504040204" pitchFamily="34" charset="0"/>
              </a:rPr>
              <a:t>Organizational Excellence Continuum</a:t>
            </a:r>
          </a:p>
        </p:txBody>
      </p:sp>
      <p:sp>
        <p:nvSpPr>
          <p:cNvPr id="2" name="Rectangle 1">
            <a:extLst>
              <a:ext uri="{FF2B5EF4-FFF2-40B4-BE49-F238E27FC236}">
                <a16:creationId xmlns:a16="http://schemas.microsoft.com/office/drawing/2014/main" id="{73479F98-3BA3-7900-31A5-EF554EBB6FEE}"/>
              </a:ext>
            </a:extLst>
          </p:cNvPr>
          <p:cNvSpPr/>
          <p:nvPr/>
        </p:nvSpPr>
        <p:spPr bwMode="auto">
          <a:xfrm>
            <a:off x="4274049" y="1671314"/>
            <a:ext cx="7454786" cy="4782068"/>
          </a:xfrm>
          <a:prstGeom prst="rect">
            <a:avLst/>
          </a:prstGeom>
          <a:solidFill>
            <a:schemeClr val="bg1">
              <a:lumMod val="95000"/>
            </a:schemeClr>
          </a:solidFill>
          <a:ln w="19050" cap="flat" cmpd="sng" algn="ctr">
            <a:gradFill>
              <a:gsLst>
                <a:gs pos="0">
                  <a:srgbClr val="932E92"/>
                </a:gs>
                <a:gs pos="49000">
                  <a:srgbClr val="A187C4"/>
                </a:gs>
                <a:gs pos="100000">
                  <a:srgbClr val="ABC0E4"/>
                </a:gs>
              </a:gsLst>
              <a:lin ang="5400000" scaled="1"/>
            </a:gra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Verdana" pitchFamily="64" charset="0"/>
              <a:ea typeface="ＭＳ Ｐゴシック" pitchFamily="64" charset="-128"/>
              <a:cs typeface="ＭＳ Ｐゴシック" pitchFamily="64" charset="-128"/>
            </a:endParaRPr>
          </a:p>
        </p:txBody>
      </p:sp>
      <p:sp>
        <p:nvSpPr>
          <p:cNvPr id="58" name="TextBox 57">
            <a:extLst>
              <a:ext uri="{FF2B5EF4-FFF2-40B4-BE49-F238E27FC236}">
                <a16:creationId xmlns:a16="http://schemas.microsoft.com/office/drawing/2014/main" id="{FA1D32CD-C44D-AEE3-CD69-E71FC05C0AE4}"/>
              </a:ext>
            </a:extLst>
          </p:cNvPr>
          <p:cNvSpPr txBox="1"/>
          <p:nvPr/>
        </p:nvSpPr>
        <p:spPr>
          <a:xfrm>
            <a:off x="627819" y="3191627"/>
            <a:ext cx="3399397" cy="1477328"/>
          </a:xfrm>
          <a:prstGeom prst="rect">
            <a:avLst/>
          </a:prstGeom>
          <a:noFill/>
        </p:spPr>
        <p:txBody>
          <a:bodyPr wrap="square">
            <a:spAutoFit/>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92278F"/>
                </a:solidFill>
                <a:effectLst/>
                <a:uLnTx/>
                <a:uFillTx/>
                <a:latin typeface="Verdana" panose="020B0604030504040204" pitchFamily="34" charset="0"/>
                <a:ea typeface="Verdana" panose="020B0604030504040204" pitchFamily="34" charset="0"/>
              </a:rPr>
              <a:t>The OEA has 10 key components including</a:t>
            </a:r>
          </a:p>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92278F"/>
                </a:solidFill>
                <a:effectLst/>
                <a:uLnTx/>
                <a:uFillTx/>
                <a:latin typeface="Verdana" panose="020B0604030504040204" pitchFamily="34" charset="0"/>
                <a:ea typeface="Verdana" panose="020B0604030504040204" pitchFamily="34" charset="0"/>
              </a:rPr>
              <a:t> </a:t>
            </a:r>
          </a:p>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92278F"/>
                </a:solidFill>
                <a:effectLst/>
                <a:uLnTx/>
                <a:uFillTx/>
                <a:latin typeface="Verdana" panose="020B0604030504040204" pitchFamily="34" charset="0"/>
                <a:ea typeface="Verdana" panose="020B0604030504040204" pitchFamily="34" charset="0"/>
              </a:rPr>
              <a:t>5</a:t>
            </a:r>
            <a:r>
              <a:rPr kumimoji="0" lang="en-US" sz="1800" b="0" i="0" u="none" strike="noStrike" kern="1200" cap="none" spc="0" normalizeH="0" baseline="0" noProof="0" dirty="0">
                <a:ln>
                  <a:noFill/>
                </a:ln>
                <a:solidFill>
                  <a:srgbClr val="92278F"/>
                </a:solidFill>
                <a:effectLst/>
                <a:uLnTx/>
                <a:uFillTx/>
                <a:latin typeface="Verdana" panose="020B0604030504040204" pitchFamily="34" charset="0"/>
                <a:ea typeface="Verdana" panose="020B0604030504040204" pitchFamily="34" charset="0"/>
              </a:rPr>
              <a:t> </a:t>
            </a:r>
            <a:r>
              <a:rPr kumimoji="0" lang="en-US" sz="1800" b="1" i="0" u="none" strike="noStrike" kern="1200" cap="none" spc="0" normalizeH="0" baseline="0" noProof="0" dirty="0">
                <a:ln>
                  <a:noFill/>
                </a:ln>
                <a:solidFill>
                  <a:srgbClr val="92278F"/>
                </a:solidFill>
                <a:effectLst/>
                <a:uLnTx/>
                <a:uFillTx/>
                <a:latin typeface="Verdana" panose="020B0604030504040204" pitchFamily="34" charset="0"/>
                <a:ea typeface="Verdana" panose="020B0604030504040204" pitchFamily="34" charset="0"/>
              </a:rPr>
              <a:t>operational</a:t>
            </a:r>
            <a:r>
              <a:rPr kumimoji="0" lang="en-US" sz="1800" b="0" i="0" u="none" strike="noStrike" kern="1200" cap="none" spc="0" normalizeH="0" baseline="0" noProof="0" dirty="0">
                <a:ln>
                  <a:noFill/>
                </a:ln>
                <a:solidFill>
                  <a:srgbClr val="92278F"/>
                </a:solidFill>
                <a:effectLst/>
                <a:uLnTx/>
                <a:uFillTx/>
                <a:latin typeface="Verdana" panose="020B0604030504040204" pitchFamily="34" charset="0"/>
                <a:ea typeface="Verdana" panose="020B0604030504040204" pitchFamily="34" charset="0"/>
              </a:rPr>
              <a:t> and </a:t>
            </a:r>
            <a:r>
              <a:rPr kumimoji="0" lang="en-US" sz="1800" b="1" i="0" u="none" strike="noStrike" kern="1200" cap="none" spc="0" normalizeH="0" baseline="0" noProof="0" dirty="0">
                <a:ln>
                  <a:noFill/>
                </a:ln>
                <a:solidFill>
                  <a:srgbClr val="92278F"/>
                </a:solidFill>
                <a:effectLst/>
                <a:uLnTx/>
                <a:uFillTx/>
                <a:latin typeface="Verdana" panose="020B0604030504040204" pitchFamily="34" charset="0"/>
                <a:ea typeface="Verdana" panose="020B0604030504040204" pitchFamily="34" charset="0"/>
              </a:rPr>
              <a:t>5 financial</a:t>
            </a:r>
            <a:r>
              <a:rPr kumimoji="0" lang="en-US" sz="1800" b="0" i="0" u="none" strike="noStrike" kern="1200" cap="none" spc="0" normalizeH="0" baseline="0" noProof="0" dirty="0">
                <a:ln>
                  <a:noFill/>
                </a:ln>
                <a:solidFill>
                  <a:srgbClr val="92278F"/>
                </a:solidFill>
                <a:effectLst/>
                <a:uLnTx/>
                <a:uFillTx/>
                <a:latin typeface="Verdana" panose="020B0604030504040204" pitchFamily="34" charset="0"/>
                <a:ea typeface="Verdana" panose="020B0604030504040204" pitchFamily="34" charset="0"/>
              </a:rPr>
              <a:t> metrics </a:t>
            </a:r>
          </a:p>
        </p:txBody>
      </p:sp>
      <p:sp>
        <p:nvSpPr>
          <p:cNvPr id="9" name="Text Placeholder 1">
            <a:extLst>
              <a:ext uri="{FF2B5EF4-FFF2-40B4-BE49-F238E27FC236}">
                <a16:creationId xmlns:a16="http://schemas.microsoft.com/office/drawing/2014/main" id="{0FF45E8C-96FA-E243-E7AE-532FD08ED4FF}"/>
              </a:ext>
            </a:extLst>
          </p:cNvPr>
          <p:cNvSpPr txBox="1">
            <a:spLocks/>
          </p:cNvSpPr>
          <p:nvPr/>
        </p:nvSpPr>
        <p:spPr>
          <a:xfrm>
            <a:off x="380986" y="835941"/>
            <a:ext cx="11402212" cy="379473"/>
          </a:xfrm>
          <a:prstGeom prst="rect">
            <a:avLst/>
          </a:prstGeom>
        </p:spPr>
        <p:txBody>
          <a:bodyPr/>
          <a:lstStyle>
            <a:lvl1pPr marL="0" indent="0" algn="l" defTabSz="902865" rtl="0" eaLnBrk="1" latinLnBrk="0" hangingPunct="1">
              <a:spcBef>
                <a:spcPts val="635"/>
              </a:spcBef>
              <a:spcAft>
                <a:spcPts val="635"/>
              </a:spcAft>
              <a:buFont typeface="Arial" pitchFamily="34" charset="0"/>
              <a:buNone/>
              <a:defRPr sz="1269" b="1" kern="1200">
                <a:solidFill>
                  <a:schemeClr val="tx2"/>
                </a:solidFill>
                <a:latin typeface="+mn-lt"/>
                <a:ea typeface="+mn-ea"/>
                <a:cs typeface="+mn-cs"/>
              </a:defRPr>
            </a:lvl1pPr>
            <a:lvl2pPr marL="0" indent="0" algn="l" defTabSz="902865" rtl="0" eaLnBrk="1" latinLnBrk="0" hangingPunct="1">
              <a:spcBef>
                <a:spcPts val="635"/>
              </a:spcBef>
              <a:spcAft>
                <a:spcPts val="635"/>
              </a:spcAft>
              <a:buClr>
                <a:schemeClr val="tx1"/>
              </a:buClr>
              <a:buSzPct val="90000"/>
              <a:buFont typeface="Wingdings" pitchFamily="2" charset="2"/>
              <a:buNone/>
              <a:tabLst/>
              <a:defRPr sz="1269" kern="1200" baseline="0">
                <a:solidFill>
                  <a:schemeClr val="tx1"/>
                </a:solidFill>
                <a:latin typeface="+mn-lt"/>
                <a:ea typeface="+mn-ea"/>
                <a:cs typeface="+mn-cs"/>
              </a:defRPr>
            </a:lvl2pPr>
            <a:lvl3pPr marL="244747" indent="-244747" algn="l" defTabSz="902865" rtl="0" eaLnBrk="1" latinLnBrk="0" hangingPunct="1">
              <a:spcBef>
                <a:spcPts val="635"/>
              </a:spcBef>
              <a:spcAft>
                <a:spcPts val="635"/>
              </a:spcAft>
              <a:buClr>
                <a:schemeClr val="tx1"/>
              </a:buClr>
              <a:buSzPct val="85000"/>
              <a:buFontTx/>
              <a:buBlip>
                <a:blip r:embed="rId4"/>
              </a:buBlip>
              <a:defRPr sz="1269" kern="1200">
                <a:solidFill>
                  <a:schemeClr val="tx1"/>
                </a:solidFill>
                <a:latin typeface="+mn-lt"/>
                <a:ea typeface="+mn-ea"/>
                <a:cs typeface="+mn-cs"/>
              </a:defRPr>
            </a:lvl3pPr>
            <a:lvl4pPr marL="489494" indent="-244747" algn="l" defTabSz="902865" rtl="0" eaLnBrk="1" latinLnBrk="0" hangingPunct="1">
              <a:spcBef>
                <a:spcPts val="635"/>
              </a:spcBef>
              <a:spcAft>
                <a:spcPts val="635"/>
              </a:spcAft>
              <a:buClr>
                <a:schemeClr val="accent3"/>
              </a:buClr>
              <a:buSzPct val="100000"/>
              <a:buFont typeface="Verdana" panose="020B0604030504040204" pitchFamily="34" charset="0"/>
              <a:buChar char="●"/>
              <a:defRPr sz="1269" kern="1200" baseline="0">
                <a:solidFill>
                  <a:schemeClr val="tx1"/>
                </a:solidFill>
                <a:latin typeface="+mn-lt"/>
                <a:ea typeface="+mn-ea"/>
                <a:cs typeface="+mn-cs"/>
              </a:defRPr>
            </a:lvl4pPr>
            <a:lvl5pPr marL="734240" indent="-244747" algn="l" defTabSz="902865" rtl="0" eaLnBrk="1" latinLnBrk="0" hangingPunct="1">
              <a:spcBef>
                <a:spcPts val="635"/>
              </a:spcBef>
              <a:spcAft>
                <a:spcPts val="635"/>
              </a:spcAft>
              <a:buClrTx/>
              <a:buFont typeface="Arial" panose="020B0604020202020204" pitchFamily="34" charset="0"/>
              <a:buChar char="–"/>
              <a:defRPr sz="1269" kern="1200">
                <a:solidFill>
                  <a:schemeClr val="tx1"/>
                </a:solidFill>
                <a:latin typeface="+mn-lt"/>
                <a:ea typeface="+mn-ea"/>
                <a:cs typeface="+mn-cs"/>
              </a:defRPr>
            </a:lvl5pPr>
            <a:lvl6pPr marL="978988" indent="-244747" algn="l" defTabSz="902865" rtl="0" eaLnBrk="1" latinLnBrk="0" hangingPunct="1">
              <a:spcBef>
                <a:spcPts val="544"/>
              </a:spcBef>
              <a:spcAft>
                <a:spcPts val="544"/>
              </a:spcAft>
              <a:buClr>
                <a:schemeClr val="tx1"/>
              </a:buClr>
              <a:buFont typeface="Arial" pitchFamily="34" charset="0"/>
              <a:buChar char="–"/>
              <a:defRPr sz="1269" kern="1200">
                <a:solidFill>
                  <a:schemeClr val="tx1"/>
                </a:solidFill>
                <a:latin typeface="Verdana" pitchFamily="34" charset="0"/>
                <a:ea typeface="+mn-ea"/>
                <a:cs typeface="+mn-cs"/>
              </a:defRPr>
            </a:lvl6pPr>
            <a:lvl7pPr marL="1223733" indent="-244747" algn="l" defTabSz="902865" rtl="0" eaLnBrk="1" latinLnBrk="0" hangingPunct="1">
              <a:spcBef>
                <a:spcPts val="544"/>
              </a:spcBef>
              <a:spcAft>
                <a:spcPts val="544"/>
              </a:spcAft>
              <a:buClr>
                <a:schemeClr val="tx1"/>
              </a:buClr>
              <a:buFont typeface="Arial" pitchFamily="34" charset="0"/>
              <a:buChar char="–"/>
              <a:defRPr sz="1269" kern="1200">
                <a:solidFill>
                  <a:schemeClr val="tx1"/>
                </a:solidFill>
                <a:latin typeface="Verdana" pitchFamily="34" charset="0"/>
                <a:ea typeface="+mn-ea"/>
                <a:cs typeface="+mn-cs"/>
              </a:defRPr>
            </a:lvl7pPr>
            <a:lvl8pPr marL="1468481" indent="-244747" algn="l" defTabSz="902865" rtl="0" eaLnBrk="1" latinLnBrk="0" hangingPunct="1">
              <a:spcBef>
                <a:spcPts val="544"/>
              </a:spcBef>
              <a:spcAft>
                <a:spcPts val="544"/>
              </a:spcAft>
              <a:buClr>
                <a:schemeClr val="tx1"/>
              </a:buClr>
              <a:buFont typeface="Arial" pitchFamily="34" charset="0"/>
              <a:buChar char="–"/>
              <a:defRPr sz="1269" kern="1200">
                <a:solidFill>
                  <a:schemeClr val="tx1"/>
                </a:solidFill>
                <a:latin typeface="Verdana" pitchFamily="34" charset="0"/>
                <a:ea typeface="+mn-ea"/>
                <a:cs typeface="+mn-cs"/>
              </a:defRPr>
            </a:lvl8pPr>
            <a:lvl9pPr marL="1713227" indent="-244747" algn="l" defTabSz="902865" rtl="0" eaLnBrk="1" latinLnBrk="0" hangingPunct="1">
              <a:spcBef>
                <a:spcPts val="544"/>
              </a:spcBef>
              <a:spcAft>
                <a:spcPts val="544"/>
              </a:spcAft>
              <a:buClr>
                <a:schemeClr val="tx1"/>
              </a:buClr>
              <a:buFont typeface="Arial" pitchFamily="34" charset="0"/>
              <a:buChar char="–"/>
              <a:defRPr sz="1269" kern="1200">
                <a:solidFill>
                  <a:schemeClr val="tx1"/>
                </a:solidFill>
                <a:latin typeface="Verdana" pitchFamily="34" charset="0"/>
                <a:ea typeface="+mn-ea"/>
                <a:cs typeface="+mn-cs"/>
              </a:defRPr>
            </a:lvl9pPr>
          </a:lstStyle>
          <a:p>
            <a:pPr marL="0" marR="0" lvl="0" indent="0" algn="l" defTabSz="902865" rtl="0" eaLnBrk="1" fontAlgn="auto" latinLnBrk="0" hangingPunct="1">
              <a:lnSpc>
                <a:spcPct val="100000"/>
              </a:lnSpc>
              <a:spcBef>
                <a:spcPts val="635"/>
              </a:spcBef>
              <a:spcAft>
                <a:spcPts val="635"/>
              </a:spcAft>
              <a:buClrTx/>
              <a:buSzTx/>
              <a:buFont typeface="Arial" pitchFamily="34" charset="0"/>
              <a:buNone/>
              <a:tabLst/>
              <a:defRPr/>
            </a:pPr>
            <a:r>
              <a:rPr kumimoji="0" lang="en-US" sz="1400" b="0" i="0" u="none" strike="noStrike" kern="1200" cap="none" spc="0" normalizeH="0" baseline="0" noProof="0" dirty="0">
                <a:ln>
                  <a:noFill/>
                </a:ln>
                <a:solidFill>
                  <a:srgbClr val="92278F"/>
                </a:solidFill>
                <a:effectLst/>
                <a:uLnTx/>
                <a:uFillTx/>
                <a:latin typeface="Verdana" panose="020B0604030504040204" pitchFamily="34" charset="0"/>
                <a:ea typeface="Verdana" panose="020B0604030504040204" pitchFamily="34" charset="0"/>
              </a:rPr>
              <a:t>The OEA includes 10 metrics to provide a clear snapshot of organizational health</a:t>
            </a:r>
          </a:p>
        </p:txBody>
      </p:sp>
      <p:pic>
        <p:nvPicPr>
          <p:cNvPr id="16" name="Image 11" descr="preencoded.png">
            <a:extLst>
              <a:ext uri="{FF2B5EF4-FFF2-40B4-BE49-F238E27FC236}">
                <a16:creationId xmlns:a16="http://schemas.microsoft.com/office/drawing/2014/main" id="{D969867A-C32C-416F-678E-7821E09B7B6D}"/>
              </a:ext>
            </a:extLst>
          </p:cNvPr>
          <p:cNvPicPr>
            <a:picLocks noChangeAspect="1"/>
          </p:cNvPicPr>
          <p:nvPr/>
        </p:nvPicPr>
        <p:blipFill>
          <a:blip r:embed="rId5">
            <a:alphaModFix amt="78000"/>
          </a:blip>
          <a:stretch>
            <a:fillRect/>
          </a:stretch>
        </p:blipFill>
        <p:spPr>
          <a:xfrm>
            <a:off x="10825612" y="2090225"/>
            <a:ext cx="197510" cy="197510"/>
          </a:xfrm>
          <a:prstGeom prst="rect">
            <a:avLst/>
          </a:prstGeom>
        </p:spPr>
      </p:pic>
      <p:graphicFrame>
        <p:nvGraphicFramePr>
          <p:cNvPr id="6" name="Chart 5">
            <a:extLst>
              <a:ext uri="{FF2B5EF4-FFF2-40B4-BE49-F238E27FC236}">
                <a16:creationId xmlns:a16="http://schemas.microsoft.com/office/drawing/2014/main" id="{F0C203C0-DFA9-32F4-AB2B-6636CEEA28E9}"/>
              </a:ext>
            </a:extLst>
          </p:cNvPr>
          <p:cNvGraphicFramePr/>
          <p:nvPr/>
        </p:nvGraphicFramePr>
        <p:xfrm>
          <a:off x="5746619" y="2614608"/>
          <a:ext cx="4572000" cy="3048000"/>
        </p:xfrm>
        <a:graphic>
          <a:graphicData uri="http://schemas.openxmlformats.org/drawingml/2006/chart">
            <c:chart xmlns:c="http://schemas.openxmlformats.org/drawingml/2006/chart" xmlns:r="http://schemas.openxmlformats.org/officeDocument/2006/relationships" r:id="rId6"/>
          </a:graphicData>
        </a:graphic>
      </p:graphicFrame>
      <p:cxnSp>
        <p:nvCxnSpPr>
          <p:cNvPr id="7" name="Straight Connector 6">
            <a:extLst>
              <a:ext uri="{FF2B5EF4-FFF2-40B4-BE49-F238E27FC236}">
                <a16:creationId xmlns:a16="http://schemas.microsoft.com/office/drawing/2014/main" id="{28EE221D-6EAC-B0F6-B66A-19E023469AC9}"/>
              </a:ext>
            </a:extLst>
          </p:cNvPr>
          <p:cNvCxnSpPr>
            <a:cxnSpLocks/>
          </p:cNvCxnSpPr>
          <p:nvPr/>
        </p:nvCxnSpPr>
        <p:spPr bwMode="auto">
          <a:xfrm rot="20580000" flipH="1" flipV="1">
            <a:off x="6707550" y="3062776"/>
            <a:ext cx="374462" cy="457200"/>
          </a:xfrm>
          <a:prstGeom prst="line">
            <a:avLst/>
          </a:prstGeom>
          <a:solidFill>
            <a:srgbClr val="F47920"/>
          </a:solidFill>
          <a:ln w="28575" cap="flat" cmpd="sng" algn="ctr">
            <a:solidFill>
              <a:srgbClr val="F47920"/>
            </a:solidFill>
            <a:prstDash val="solid"/>
            <a:round/>
            <a:headEnd type="none" w="med" len="med"/>
            <a:tailEnd type="oval" w="med" len="med"/>
          </a:ln>
          <a:effectLst/>
        </p:spPr>
      </p:cxnSp>
      <p:sp>
        <p:nvSpPr>
          <p:cNvPr id="8" name="TextBox 7">
            <a:extLst>
              <a:ext uri="{FF2B5EF4-FFF2-40B4-BE49-F238E27FC236}">
                <a16:creationId xmlns:a16="http://schemas.microsoft.com/office/drawing/2014/main" id="{9D76D8F6-141C-E6BC-4E0B-34DB806B2904}"/>
              </a:ext>
            </a:extLst>
          </p:cNvPr>
          <p:cNvSpPr txBox="1"/>
          <p:nvPr/>
        </p:nvSpPr>
        <p:spPr>
          <a:xfrm>
            <a:off x="5367989" y="3256030"/>
            <a:ext cx="1525573"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47920"/>
                </a:solidFill>
                <a:effectLst/>
                <a:uLnTx/>
                <a:uFillTx/>
                <a:latin typeface="Verdana" pitchFamily="80" charset="0"/>
                <a:ea typeface="ＭＳ Ｐゴシック"/>
              </a:rPr>
              <a:t>Staff</a:t>
            </a:r>
            <a:endParaRPr kumimoji="0" lang="en-US" sz="1200" b="0" i="1" u="none" strike="noStrike" kern="1200" cap="none" spc="0" normalizeH="0" baseline="0" noProof="0" dirty="0">
              <a:ln>
                <a:noFill/>
              </a:ln>
              <a:solidFill>
                <a:srgbClr val="F47920"/>
              </a:solidFill>
              <a:effectLst/>
              <a:uLnTx/>
              <a:uFillTx/>
              <a:latin typeface="Verdana" pitchFamily="80" charset="0"/>
              <a:ea typeface="ＭＳ Ｐゴシック"/>
            </a:endParaRPr>
          </a:p>
        </p:txBody>
      </p:sp>
      <p:cxnSp>
        <p:nvCxnSpPr>
          <p:cNvPr id="25" name="Straight Connector 24">
            <a:extLst>
              <a:ext uri="{FF2B5EF4-FFF2-40B4-BE49-F238E27FC236}">
                <a16:creationId xmlns:a16="http://schemas.microsoft.com/office/drawing/2014/main" id="{E4160B6E-223E-58F0-5755-243ABD45BF8E}"/>
              </a:ext>
            </a:extLst>
          </p:cNvPr>
          <p:cNvCxnSpPr>
            <a:cxnSpLocks/>
          </p:cNvCxnSpPr>
          <p:nvPr/>
        </p:nvCxnSpPr>
        <p:spPr bwMode="auto">
          <a:xfrm flipH="1" flipV="1">
            <a:off x="7404564" y="2546621"/>
            <a:ext cx="264928" cy="460199"/>
          </a:xfrm>
          <a:prstGeom prst="line">
            <a:avLst/>
          </a:prstGeom>
          <a:solidFill>
            <a:srgbClr val="F47920"/>
          </a:solidFill>
          <a:ln w="28575" cap="flat" cmpd="sng" algn="ctr">
            <a:solidFill>
              <a:srgbClr val="FCAF17"/>
            </a:solidFill>
            <a:prstDash val="solid"/>
            <a:round/>
            <a:headEnd type="none" w="med" len="med"/>
            <a:tailEnd type="oval" w="med" len="med"/>
          </a:ln>
          <a:effectLst/>
        </p:spPr>
      </p:cxnSp>
      <p:sp>
        <p:nvSpPr>
          <p:cNvPr id="26" name="TextBox 25">
            <a:extLst>
              <a:ext uri="{FF2B5EF4-FFF2-40B4-BE49-F238E27FC236}">
                <a16:creationId xmlns:a16="http://schemas.microsoft.com/office/drawing/2014/main" id="{77EC66C9-AB7D-F53B-1B5A-3C8821A3AB75}"/>
              </a:ext>
            </a:extLst>
          </p:cNvPr>
          <p:cNvSpPr txBox="1"/>
          <p:nvPr/>
        </p:nvSpPr>
        <p:spPr>
          <a:xfrm>
            <a:off x="5938362" y="2444305"/>
            <a:ext cx="1960013"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CAF17"/>
                </a:solidFill>
                <a:effectLst/>
                <a:uLnTx/>
                <a:uFillTx/>
                <a:latin typeface="Verdana" pitchFamily="80" charset="0"/>
                <a:ea typeface="ＭＳ Ｐゴシック"/>
              </a:rPr>
              <a:t>Membership &amp; Program</a:t>
            </a:r>
            <a:endParaRPr kumimoji="0" lang="en-US" sz="1200" b="0" i="1" u="none" strike="noStrike" kern="1200" cap="none" spc="0" normalizeH="0" baseline="0" noProof="0" dirty="0">
              <a:ln>
                <a:noFill/>
              </a:ln>
              <a:solidFill>
                <a:srgbClr val="FCAF17"/>
              </a:solidFill>
              <a:effectLst/>
              <a:uLnTx/>
              <a:uFillTx/>
              <a:latin typeface="Verdana" pitchFamily="80" charset="0"/>
              <a:ea typeface="ＭＳ Ｐゴシック"/>
            </a:endParaRPr>
          </a:p>
        </p:txBody>
      </p:sp>
      <p:cxnSp>
        <p:nvCxnSpPr>
          <p:cNvPr id="27" name="Straight Connector 26">
            <a:extLst>
              <a:ext uri="{FF2B5EF4-FFF2-40B4-BE49-F238E27FC236}">
                <a16:creationId xmlns:a16="http://schemas.microsoft.com/office/drawing/2014/main" id="{58D2FAF9-155C-8D42-1FAE-8650BBF569EE}"/>
              </a:ext>
            </a:extLst>
          </p:cNvPr>
          <p:cNvCxnSpPr>
            <a:cxnSpLocks/>
          </p:cNvCxnSpPr>
          <p:nvPr/>
        </p:nvCxnSpPr>
        <p:spPr bwMode="auto">
          <a:xfrm flipH="1">
            <a:off x="6341181" y="4138447"/>
            <a:ext cx="548640" cy="0"/>
          </a:xfrm>
          <a:prstGeom prst="line">
            <a:avLst/>
          </a:prstGeom>
          <a:solidFill>
            <a:srgbClr val="F47920"/>
          </a:solidFill>
          <a:ln w="28575" cap="flat" cmpd="sng" algn="ctr">
            <a:solidFill>
              <a:srgbClr val="DD5828"/>
            </a:solidFill>
            <a:prstDash val="solid"/>
            <a:round/>
            <a:headEnd type="none" w="med" len="med"/>
            <a:tailEnd type="oval" w="med" len="med"/>
          </a:ln>
          <a:effectLst/>
        </p:spPr>
      </p:cxnSp>
      <p:sp>
        <p:nvSpPr>
          <p:cNvPr id="28" name="TextBox 27">
            <a:extLst>
              <a:ext uri="{FF2B5EF4-FFF2-40B4-BE49-F238E27FC236}">
                <a16:creationId xmlns:a16="http://schemas.microsoft.com/office/drawing/2014/main" id="{5448BFD5-0ACF-23A2-600C-93E7D02CE7C9}"/>
              </a:ext>
            </a:extLst>
          </p:cNvPr>
          <p:cNvSpPr txBox="1"/>
          <p:nvPr/>
        </p:nvSpPr>
        <p:spPr>
          <a:xfrm>
            <a:off x="5164539" y="3953940"/>
            <a:ext cx="1426953"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DD5828"/>
                </a:solidFill>
                <a:effectLst/>
                <a:uLnTx/>
                <a:uFillTx/>
                <a:latin typeface="Verdana" pitchFamily="80" charset="0"/>
                <a:ea typeface="ＭＳ Ｐゴシック"/>
              </a:rPr>
              <a:t>Risk Mitigation</a:t>
            </a:r>
            <a:endParaRPr kumimoji="0" lang="en-US" sz="1200" b="0" i="1" u="none" strike="noStrike" kern="1200" cap="none" spc="0" normalizeH="0" baseline="0" noProof="0" dirty="0">
              <a:ln>
                <a:noFill/>
              </a:ln>
              <a:solidFill>
                <a:srgbClr val="DD5828"/>
              </a:solidFill>
              <a:effectLst/>
              <a:uLnTx/>
              <a:uFillTx/>
              <a:latin typeface="Verdana" pitchFamily="80" charset="0"/>
              <a:ea typeface="ＭＳ Ｐゴシック"/>
            </a:endParaRPr>
          </a:p>
        </p:txBody>
      </p:sp>
      <p:cxnSp>
        <p:nvCxnSpPr>
          <p:cNvPr id="29" name="Straight Connector 28">
            <a:extLst>
              <a:ext uri="{FF2B5EF4-FFF2-40B4-BE49-F238E27FC236}">
                <a16:creationId xmlns:a16="http://schemas.microsoft.com/office/drawing/2014/main" id="{10EC892D-F548-98B5-3CD7-8A4E45B83629}"/>
              </a:ext>
            </a:extLst>
          </p:cNvPr>
          <p:cNvCxnSpPr>
            <a:cxnSpLocks/>
          </p:cNvCxnSpPr>
          <p:nvPr/>
        </p:nvCxnSpPr>
        <p:spPr bwMode="auto">
          <a:xfrm rot="960000" flipH="1">
            <a:off x="6698447" y="4729467"/>
            <a:ext cx="396579" cy="457200"/>
          </a:xfrm>
          <a:prstGeom prst="line">
            <a:avLst/>
          </a:prstGeom>
          <a:solidFill>
            <a:srgbClr val="F47920"/>
          </a:solidFill>
          <a:ln w="28575" cap="flat" cmpd="sng" algn="ctr">
            <a:solidFill>
              <a:srgbClr val="FCAF17"/>
            </a:solidFill>
            <a:prstDash val="solid"/>
            <a:round/>
            <a:headEnd type="none" w="med" len="med"/>
            <a:tailEnd type="oval" w="med" len="med"/>
          </a:ln>
          <a:effectLst/>
        </p:spPr>
      </p:cxnSp>
      <p:sp>
        <p:nvSpPr>
          <p:cNvPr id="30" name="TextBox 29">
            <a:extLst>
              <a:ext uri="{FF2B5EF4-FFF2-40B4-BE49-F238E27FC236}">
                <a16:creationId xmlns:a16="http://schemas.microsoft.com/office/drawing/2014/main" id="{0CA9631B-AD51-B2E9-ED44-ACDE6B688C68}"/>
              </a:ext>
            </a:extLst>
          </p:cNvPr>
          <p:cNvSpPr txBox="1"/>
          <p:nvPr/>
        </p:nvSpPr>
        <p:spPr>
          <a:xfrm>
            <a:off x="5384734" y="4945019"/>
            <a:ext cx="1358555"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CAF17"/>
                </a:solidFill>
                <a:effectLst/>
                <a:uLnTx/>
                <a:uFillTx/>
                <a:latin typeface="Verdana" pitchFamily="80" charset="0"/>
                <a:ea typeface="ＭＳ Ｐゴシック"/>
              </a:rPr>
              <a:t>Governance</a:t>
            </a:r>
            <a:endParaRPr kumimoji="0" lang="en-US" sz="1200" b="0" i="1" u="none" strike="noStrike" kern="1200" cap="none" spc="0" normalizeH="0" baseline="0" noProof="0" dirty="0">
              <a:ln>
                <a:noFill/>
              </a:ln>
              <a:solidFill>
                <a:srgbClr val="FCAF17"/>
              </a:solidFill>
              <a:effectLst/>
              <a:uLnTx/>
              <a:uFillTx/>
              <a:latin typeface="Verdana" pitchFamily="80" charset="0"/>
              <a:ea typeface="ＭＳ Ｐゴシック"/>
            </a:endParaRPr>
          </a:p>
        </p:txBody>
      </p:sp>
      <p:cxnSp>
        <p:nvCxnSpPr>
          <p:cNvPr id="31" name="Straight Connector 30">
            <a:extLst>
              <a:ext uri="{FF2B5EF4-FFF2-40B4-BE49-F238E27FC236}">
                <a16:creationId xmlns:a16="http://schemas.microsoft.com/office/drawing/2014/main" id="{2F016418-7496-314E-04B7-D4EE3AFADF26}"/>
              </a:ext>
            </a:extLst>
          </p:cNvPr>
          <p:cNvCxnSpPr>
            <a:cxnSpLocks/>
          </p:cNvCxnSpPr>
          <p:nvPr/>
        </p:nvCxnSpPr>
        <p:spPr bwMode="auto">
          <a:xfrm flipH="1">
            <a:off x="7459460" y="5249589"/>
            <a:ext cx="189132" cy="457200"/>
          </a:xfrm>
          <a:prstGeom prst="line">
            <a:avLst/>
          </a:prstGeom>
          <a:solidFill>
            <a:srgbClr val="F47920"/>
          </a:solidFill>
          <a:ln w="28575" cap="flat" cmpd="sng" algn="ctr">
            <a:solidFill>
              <a:srgbClr val="F47920"/>
            </a:solidFill>
            <a:prstDash val="solid"/>
            <a:round/>
            <a:headEnd type="none" w="med" len="med"/>
            <a:tailEnd type="oval" w="med" len="med"/>
          </a:ln>
          <a:effectLst/>
        </p:spPr>
      </p:cxnSp>
      <p:sp>
        <p:nvSpPr>
          <p:cNvPr id="52" name="TextBox 51">
            <a:extLst>
              <a:ext uri="{FF2B5EF4-FFF2-40B4-BE49-F238E27FC236}">
                <a16:creationId xmlns:a16="http://schemas.microsoft.com/office/drawing/2014/main" id="{C2E70A59-AB71-9F3F-CF2D-D2CF28A0484D}"/>
              </a:ext>
            </a:extLst>
          </p:cNvPr>
          <p:cNvSpPr txBox="1"/>
          <p:nvPr/>
        </p:nvSpPr>
        <p:spPr>
          <a:xfrm>
            <a:off x="6203594" y="5693862"/>
            <a:ext cx="2032121"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47920"/>
                </a:solidFill>
                <a:effectLst/>
                <a:uLnTx/>
                <a:uFillTx/>
                <a:latin typeface="Verdana" pitchFamily="80" charset="0"/>
                <a:ea typeface="ＭＳ Ｐゴシック"/>
              </a:rPr>
              <a:t>Experience</a:t>
            </a:r>
            <a:endParaRPr kumimoji="0" lang="en-US" sz="1200" b="0" i="1" u="none" strike="noStrike" kern="1200" cap="none" spc="0" normalizeH="0" baseline="0" noProof="0" dirty="0">
              <a:ln>
                <a:noFill/>
              </a:ln>
              <a:solidFill>
                <a:srgbClr val="F47920"/>
              </a:solidFill>
              <a:effectLst/>
              <a:uLnTx/>
              <a:uFillTx/>
              <a:latin typeface="Verdana" pitchFamily="80" charset="0"/>
              <a:ea typeface="ＭＳ Ｐゴシック"/>
            </a:endParaRPr>
          </a:p>
        </p:txBody>
      </p:sp>
      <p:cxnSp>
        <p:nvCxnSpPr>
          <p:cNvPr id="53" name="Straight Connector 52">
            <a:extLst>
              <a:ext uri="{FF2B5EF4-FFF2-40B4-BE49-F238E27FC236}">
                <a16:creationId xmlns:a16="http://schemas.microsoft.com/office/drawing/2014/main" id="{59D9FBD2-38E1-0DA0-E1F3-4DB3C484E11C}"/>
              </a:ext>
            </a:extLst>
          </p:cNvPr>
          <p:cNvCxnSpPr>
            <a:cxnSpLocks/>
          </p:cNvCxnSpPr>
          <p:nvPr/>
        </p:nvCxnSpPr>
        <p:spPr bwMode="auto">
          <a:xfrm flipV="1">
            <a:off x="8437260" y="2518802"/>
            <a:ext cx="194856" cy="457200"/>
          </a:xfrm>
          <a:prstGeom prst="line">
            <a:avLst/>
          </a:prstGeom>
          <a:solidFill>
            <a:srgbClr val="F47920"/>
          </a:solidFill>
          <a:ln w="28575" cap="flat" cmpd="sng" algn="ctr">
            <a:solidFill>
              <a:srgbClr val="46BDBE"/>
            </a:solidFill>
            <a:prstDash val="solid"/>
            <a:round/>
            <a:headEnd type="none" w="med" len="med"/>
            <a:tailEnd type="oval" w="med" len="med"/>
          </a:ln>
          <a:effectLst/>
        </p:spPr>
      </p:cxnSp>
      <p:cxnSp>
        <p:nvCxnSpPr>
          <p:cNvPr id="54" name="Straight Connector 53">
            <a:extLst>
              <a:ext uri="{FF2B5EF4-FFF2-40B4-BE49-F238E27FC236}">
                <a16:creationId xmlns:a16="http://schemas.microsoft.com/office/drawing/2014/main" id="{0B24F337-7DAF-7D0F-EC19-B8BDE3CA992E}"/>
              </a:ext>
            </a:extLst>
          </p:cNvPr>
          <p:cNvCxnSpPr>
            <a:cxnSpLocks/>
          </p:cNvCxnSpPr>
          <p:nvPr/>
        </p:nvCxnSpPr>
        <p:spPr bwMode="auto">
          <a:xfrm rot="420000" flipV="1">
            <a:off x="8993892" y="3057537"/>
            <a:ext cx="376856" cy="457200"/>
          </a:xfrm>
          <a:prstGeom prst="line">
            <a:avLst/>
          </a:prstGeom>
          <a:solidFill>
            <a:srgbClr val="F47920"/>
          </a:solidFill>
          <a:ln w="28575" cap="flat" cmpd="sng" algn="ctr">
            <a:solidFill>
              <a:srgbClr val="01A490"/>
            </a:solidFill>
            <a:prstDash val="solid"/>
            <a:round/>
            <a:headEnd type="none" w="med" len="med"/>
            <a:tailEnd type="oval" w="med" len="med"/>
          </a:ln>
          <a:effectLst/>
        </p:spPr>
      </p:cxnSp>
      <p:cxnSp>
        <p:nvCxnSpPr>
          <p:cNvPr id="55" name="Straight Connector 54">
            <a:extLst>
              <a:ext uri="{FF2B5EF4-FFF2-40B4-BE49-F238E27FC236}">
                <a16:creationId xmlns:a16="http://schemas.microsoft.com/office/drawing/2014/main" id="{78B32B53-6104-5CA3-C73A-2EF91CF9CE50}"/>
              </a:ext>
            </a:extLst>
          </p:cNvPr>
          <p:cNvCxnSpPr>
            <a:cxnSpLocks/>
          </p:cNvCxnSpPr>
          <p:nvPr/>
        </p:nvCxnSpPr>
        <p:spPr bwMode="auto">
          <a:xfrm>
            <a:off x="9240618" y="4147325"/>
            <a:ext cx="467005" cy="0"/>
          </a:xfrm>
          <a:prstGeom prst="line">
            <a:avLst/>
          </a:prstGeom>
          <a:solidFill>
            <a:srgbClr val="F47920"/>
          </a:solidFill>
          <a:ln w="28575" cap="flat" cmpd="sng" algn="ctr">
            <a:solidFill>
              <a:srgbClr val="006B6B"/>
            </a:solidFill>
            <a:prstDash val="solid"/>
            <a:round/>
            <a:headEnd type="none" w="med" len="med"/>
            <a:tailEnd type="oval" w="med" len="med"/>
          </a:ln>
          <a:effectLst/>
        </p:spPr>
      </p:cxnSp>
      <p:cxnSp>
        <p:nvCxnSpPr>
          <p:cNvPr id="56" name="Straight Connector 55">
            <a:extLst>
              <a:ext uri="{FF2B5EF4-FFF2-40B4-BE49-F238E27FC236}">
                <a16:creationId xmlns:a16="http://schemas.microsoft.com/office/drawing/2014/main" id="{801C6CA1-AE9D-94F2-F356-678974C3DE19}"/>
              </a:ext>
            </a:extLst>
          </p:cNvPr>
          <p:cNvCxnSpPr>
            <a:cxnSpLocks/>
          </p:cNvCxnSpPr>
          <p:nvPr/>
        </p:nvCxnSpPr>
        <p:spPr bwMode="auto">
          <a:xfrm rot="20940000">
            <a:off x="8982673" y="4760007"/>
            <a:ext cx="384085" cy="457200"/>
          </a:xfrm>
          <a:prstGeom prst="line">
            <a:avLst/>
          </a:prstGeom>
          <a:solidFill>
            <a:srgbClr val="F47920"/>
          </a:solidFill>
          <a:ln w="28575" cap="flat" cmpd="sng" algn="ctr">
            <a:solidFill>
              <a:srgbClr val="20BDBE"/>
            </a:solidFill>
            <a:prstDash val="solid"/>
            <a:round/>
            <a:headEnd type="none" w="med" len="med"/>
            <a:tailEnd type="oval" w="med" len="med"/>
          </a:ln>
          <a:effectLst/>
        </p:spPr>
      </p:cxnSp>
      <p:cxnSp>
        <p:nvCxnSpPr>
          <p:cNvPr id="57" name="Straight Connector 56">
            <a:extLst>
              <a:ext uri="{FF2B5EF4-FFF2-40B4-BE49-F238E27FC236}">
                <a16:creationId xmlns:a16="http://schemas.microsoft.com/office/drawing/2014/main" id="{37505D38-D21C-E56E-6841-56B108A5B81B}"/>
              </a:ext>
            </a:extLst>
          </p:cNvPr>
          <p:cNvCxnSpPr>
            <a:cxnSpLocks/>
          </p:cNvCxnSpPr>
          <p:nvPr/>
        </p:nvCxnSpPr>
        <p:spPr bwMode="auto">
          <a:xfrm>
            <a:off x="8370896" y="5241554"/>
            <a:ext cx="158455" cy="457200"/>
          </a:xfrm>
          <a:prstGeom prst="line">
            <a:avLst/>
          </a:prstGeom>
          <a:solidFill>
            <a:srgbClr val="F47920"/>
          </a:solidFill>
          <a:ln w="28575" cap="flat" cmpd="sng" algn="ctr">
            <a:solidFill>
              <a:srgbClr val="01A490"/>
            </a:solidFill>
            <a:prstDash val="solid"/>
            <a:round/>
            <a:headEnd type="none" w="med" len="med"/>
            <a:tailEnd type="oval" w="med" len="med"/>
          </a:ln>
          <a:effectLst/>
        </p:spPr>
      </p:cxnSp>
      <p:sp>
        <p:nvSpPr>
          <p:cNvPr id="59" name="TextBox 58">
            <a:extLst>
              <a:ext uri="{FF2B5EF4-FFF2-40B4-BE49-F238E27FC236}">
                <a16:creationId xmlns:a16="http://schemas.microsoft.com/office/drawing/2014/main" id="{15284152-E2D7-FE41-DED9-D34B61F3BF87}"/>
              </a:ext>
            </a:extLst>
          </p:cNvPr>
          <p:cNvSpPr txBox="1"/>
          <p:nvPr/>
        </p:nvSpPr>
        <p:spPr>
          <a:xfrm>
            <a:off x="8792972" y="2419212"/>
            <a:ext cx="1491100"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46BDBE"/>
                </a:solidFill>
                <a:effectLst/>
                <a:uLnTx/>
                <a:uFillTx/>
                <a:latin typeface="Verdana" pitchFamily="80" charset="0"/>
                <a:ea typeface="ＭＳ Ｐゴシック"/>
              </a:rPr>
              <a:t>Months of Liquidity</a:t>
            </a:r>
            <a:endParaRPr kumimoji="0" lang="en-US" sz="1200" b="0" i="1" u="none" strike="noStrike" kern="1200" cap="none" spc="0" normalizeH="0" baseline="0" noProof="0" dirty="0">
              <a:ln>
                <a:noFill/>
              </a:ln>
              <a:solidFill>
                <a:srgbClr val="46BDBE"/>
              </a:solidFill>
              <a:effectLst/>
              <a:uLnTx/>
              <a:uFillTx/>
              <a:latin typeface="Verdana" pitchFamily="80" charset="0"/>
              <a:ea typeface="ＭＳ Ｐゴシック"/>
            </a:endParaRPr>
          </a:p>
        </p:txBody>
      </p:sp>
      <p:sp>
        <p:nvSpPr>
          <p:cNvPr id="60" name="TextBox 59">
            <a:extLst>
              <a:ext uri="{FF2B5EF4-FFF2-40B4-BE49-F238E27FC236}">
                <a16:creationId xmlns:a16="http://schemas.microsoft.com/office/drawing/2014/main" id="{3195181F-D2A4-4986-B67D-9C5B33C36EDD}"/>
              </a:ext>
            </a:extLst>
          </p:cNvPr>
          <p:cNvSpPr txBox="1"/>
          <p:nvPr/>
        </p:nvSpPr>
        <p:spPr>
          <a:xfrm>
            <a:off x="9626371" y="3184176"/>
            <a:ext cx="1421457"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1A490"/>
                </a:solidFill>
                <a:effectLst/>
                <a:uLnTx/>
                <a:uFillTx/>
                <a:latin typeface="Verdana" pitchFamily="80" charset="0"/>
                <a:ea typeface="ＭＳ Ｐゴシック"/>
              </a:rPr>
              <a:t>Operating Margin</a:t>
            </a:r>
            <a:endParaRPr kumimoji="0" lang="en-US" sz="1200" b="0" i="1" u="none" strike="noStrike" kern="1200" cap="none" spc="0" normalizeH="0" baseline="0" noProof="0" dirty="0">
              <a:ln>
                <a:noFill/>
              </a:ln>
              <a:solidFill>
                <a:srgbClr val="01A490"/>
              </a:solidFill>
              <a:effectLst/>
              <a:uLnTx/>
              <a:uFillTx/>
              <a:latin typeface="Verdana" pitchFamily="80" charset="0"/>
              <a:ea typeface="ＭＳ Ｐゴシック"/>
            </a:endParaRPr>
          </a:p>
        </p:txBody>
      </p:sp>
      <p:sp>
        <p:nvSpPr>
          <p:cNvPr id="61" name="TextBox 60">
            <a:extLst>
              <a:ext uri="{FF2B5EF4-FFF2-40B4-BE49-F238E27FC236}">
                <a16:creationId xmlns:a16="http://schemas.microsoft.com/office/drawing/2014/main" id="{7734DDA5-ED10-001A-7CAB-52BEE40EE7CA}"/>
              </a:ext>
            </a:extLst>
          </p:cNvPr>
          <p:cNvSpPr txBox="1"/>
          <p:nvPr/>
        </p:nvSpPr>
        <p:spPr>
          <a:xfrm>
            <a:off x="9828108" y="4017836"/>
            <a:ext cx="1322021"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6B6B"/>
                </a:solidFill>
                <a:effectLst/>
                <a:uLnTx/>
                <a:uFillTx/>
                <a:latin typeface="Verdana" pitchFamily="80" charset="0"/>
                <a:ea typeface="ＭＳ Ｐゴシック"/>
              </a:rPr>
              <a:t>Debt Ratio</a:t>
            </a:r>
            <a:endParaRPr kumimoji="0" lang="en-US" sz="1200" b="0" i="1" u="none" strike="noStrike" kern="1200" cap="none" spc="0" normalizeH="0" baseline="0" noProof="0" dirty="0">
              <a:ln>
                <a:noFill/>
              </a:ln>
              <a:solidFill>
                <a:srgbClr val="006B6B"/>
              </a:solidFill>
              <a:effectLst/>
              <a:uLnTx/>
              <a:uFillTx/>
              <a:latin typeface="Verdana" pitchFamily="80" charset="0"/>
              <a:ea typeface="ＭＳ Ｐゴシック"/>
            </a:endParaRPr>
          </a:p>
        </p:txBody>
      </p:sp>
      <p:sp>
        <p:nvSpPr>
          <p:cNvPr id="62" name="TextBox 61">
            <a:extLst>
              <a:ext uri="{FF2B5EF4-FFF2-40B4-BE49-F238E27FC236}">
                <a16:creationId xmlns:a16="http://schemas.microsoft.com/office/drawing/2014/main" id="{4239749C-58D0-4F16-8BF9-0475AF76AD3C}"/>
              </a:ext>
            </a:extLst>
          </p:cNvPr>
          <p:cNvSpPr txBox="1"/>
          <p:nvPr/>
        </p:nvSpPr>
        <p:spPr>
          <a:xfrm>
            <a:off x="9650901" y="4894956"/>
            <a:ext cx="1628359"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20BDBE"/>
                </a:solidFill>
                <a:effectLst/>
                <a:uLnTx/>
                <a:uFillTx/>
                <a:latin typeface="Verdana" pitchFamily="80" charset="0"/>
                <a:ea typeface="ＭＳ Ｐゴシック"/>
              </a:rPr>
              <a:t>Charitable Revenue</a:t>
            </a:r>
            <a:endParaRPr kumimoji="0" lang="en-US" sz="1200" b="0" i="1" u="none" strike="noStrike" kern="1200" cap="none" spc="0" normalizeH="0" baseline="0" noProof="0" dirty="0">
              <a:ln>
                <a:noFill/>
              </a:ln>
              <a:solidFill>
                <a:srgbClr val="20BDBE"/>
              </a:solidFill>
              <a:effectLst/>
              <a:uLnTx/>
              <a:uFillTx/>
              <a:latin typeface="Verdana" pitchFamily="80" charset="0"/>
              <a:ea typeface="ＭＳ Ｐゴシック"/>
            </a:endParaRPr>
          </a:p>
        </p:txBody>
      </p:sp>
      <p:sp>
        <p:nvSpPr>
          <p:cNvPr id="63" name="TextBox 62">
            <a:extLst>
              <a:ext uri="{FF2B5EF4-FFF2-40B4-BE49-F238E27FC236}">
                <a16:creationId xmlns:a16="http://schemas.microsoft.com/office/drawing/2014/main" id="{ED22D08F-DD24-C916-EC34-A8C303B1772E}"/>
              </a:ext>
            </a:extLst>
          </p:cNvPr>
          <p:cNvSpPr txBox="1"/>
          <p:nvPr/>
        </p:nvSpPr>
        <p:spPr>
          <a:xfrm>
            <a:off x="8717582" y="5657121"/>
            <a:ext cx="1529827"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1A490"/>
                </a:solidFill>
                <a:effectLst/>
                <a:uLnTx/>
                <a:uFillTx/>
                <a:latin typeface="Verdana" pitchFamily="80" charset="0"/>
                <a:ea typeface="ＭＳ Ｐゴシック"/>
              </a:rPr>
              <a:t>Operating Revenue Mix</a:t>
            </a:r>
            <a:endParaRPr kumimoji="0" lang="en-US" sz="1200" b="0" i="1" u="none" strike="noStrike" kern="1200" cap="none" spc="0" normalizeH="0" baseline="0" noProof="0" dirty="0">
              <a:ln>
                <a:noFill/>
              </a:ln>
              <a:solidFill>
                <a:srgbClr val="01A490"/>
              </a:solidFill>
              <a:effectLst/>
              <a:uLnTx/>
              <a:uFillTx/>
              <a:latin typeface="Verdana" pitchFamily="80" charset="0"/>
              <a:ea typeface="ＭＳ Ｐゴシック"/>
            </a:endParaRPr>
          </a:p>
        </p:txBody>
      </p:sp>
      <p:sp>
        <p:nvSpPr>
          <p:cNvPr id="64" name="TextBox 63">
            <a:extLst>
              <a:ext uri="{FF2B5EF4-FFF2-40B4-BE49-F238E27FC236}">
                <a16:creationId xmlns:a16="http://schemas.microsoft.com/office/drawing/2014/main" id="{BC700A33-6847-D8FB-9D4C-1A83A5164D36}"/>
              </a:ext>
            </a:extLst>
          </p:cNvPr>
          <p:cNvSpPr txBox="1"/>
          <p:nvPr/>
        </p:nvSpPr>
        <p:spPr>
          <a:xfrm>
            <a:off x="4949747" y="1980877"/>
            <a:ext cx="2299412"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47920"/>
                </a:solidFill>
                <a:effectLst/>
                <a:uLnTx/>
                <a:uFillTx/>
                <a:latin typeface="Verdana" pitchFamily="80" charset="0"/>
                <a:ea typeface="ＭＳ Ｐゴシック"/>
              </a:rPr>
              <a:t>OPERATIONAL</a:t>
            </a:r>
            <a:r>
              <a:rPr kumimoji="0" lang="en-US" sz="1200" b="1" i="0" u="none" strike="noStrike" kern="1200" cap="none" spc="0" normalizeH="0" baseline="0" noProof="0" dirty="0">
                <a:ln>
                  <a:noFill/>
                </a:ln>
                <a:solidFill>
                  <a:srgbClr val="0089D0">
                    <a:lumMod val="50000"/>
                  </a:srgbClr>
                </a:solidFill>
                <a:effectLst/>
                <a:uLnTx/>
                <a:uFillTx/>
                <a:latin typeface="Verdana" pitchFamily="80" charset="0"/>
                <a:ea typeface="ＭＳ Ｐゴシック"/>
              </a:rPr>
              <a:t> </a:t>
            </a:r>
            <a:r>
              <a:rPr kumimoji="0" lang="en-US" sz="1200" b="1" i="0" u="none" strike="noStrike" kern="1200" cap="none" spc="0" normalizeH="0" baseline="0" noProof="0" dirty="0">
                <a:ln>
                  <a:noFill/>
                </a:ln>
                <a:solidFill>
                  <a:srgbClr val="F47920"/>
                </a:solidFill>
                <a:effectLst/>
                <a:uLnTx/>
                <a:uFillTx/>
                <a:latin typeface="Verdana" pitchFamily="80" charset="0"/>
                <a:ea typeface="ＭＳ Ｐゴシック"/>
              </a:rPr>
              <a:t>METRICS</a:t>
            </a:r>
            <a:endParaRPr kumimoji="0" lang="en-US" sz="1200" b="0" i="1" u="none" strike="noStrike" kern="1200" cap="none" spc="0" normalizeH="0" baseline="0" noProof="0" dirty="0">
              <a:ln>
                <a:noFill/>
              </a:ln>
              <a:solidFill>
                <a:srgbClr val="F47920"/>
              </a:solidFill>
              <a:effectLst/>
              <a:uLnTx/>
              <a:uFillTx/>
              <a:latin typeface="Verdana" pitchFamily="80" charset="0"/>
              <a:ea typeface="ＭＳ Ｐゴシック"/>
            </a:endParaRPr>
          </a:p>
        </p:txBody>
      </p:sp>
      <p:sp>
        <p:nvSpPr>
          <p:cNvPr id="65" name="TextBox 64">
            <a:extLst>
              <a:ext uri="{FF2B5EF4-FFF2-40B4-BE49-F238E27FC236}">
                <a16:creationId xmlns:a16="http://schemas.microsoft.com/office/drawing/2014/main" id="{5D98F61D-1A4F-AE84-CD00-57B47DC15B59}"/>
              </a:ext>
            </a:extLst>
          </p:cNvPr>
          <p:cNvSpPr txBox="1"/>
          <p:nvPr/>
        </p:nvSpPr>
        <p:spPr>
          <a:xfrm>
            <a:off x="8685144" y="2005382"/>
            <a:ext cx="2065504"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1A490"/>
                </a:solidFill>
                <a:effectLst/>
                <a:uLnTx/>
                <a:uFillTx/>
                <a:latin typeface="Verdana" pitchFamily="80" charset="0"/>
                <a:ea typeface="ＭＳ Ｐゴシック"/>
              </a:rPr>
              <a:t>FINANCIAL METRICS</a:t>
            </a:r>
            <a:endParaRPr kumimoji="0" lang="en-US" sz="1200" b="0" i="1" u="none" strike="noStrike" kern="1200" cap="none" spc="0" normalizeH="0" baseline="0" noProof="0" dirty="0">
              <a:ln>
                <a:noFill/>
              </a:ln>
              <a:solidFill>
                <a:srgbClr val="01A490"/>
              </a:solidFill>
              <a:effectLst/>
              <a:uLnTx/>
              <a:uFillTx/>
              <a:latin typeface="Verdana" pitchFamily="80" charset="0"/>
              <a:ea typeface="ＭＳ Ｐゴシック"/>
            </a:endParaRPr>
          </a:p>
        </p:txBody>
      </p:sp>
      <p:cxnSp>
        <p:nvCxnSpPr>
          <p:cNvPr id="66" name="Straight Connector 65">
            <a:extLst>
              <a:ext uri="{FF2B5EF4-FFF2-40B4-BE49-F238E27FC236}">
                <a16:creationId xmlns:a16="http://schemas.microsoft.com/office/drawing/2014/main" id="{66F2CD09-1ABE-B386-E7D9-7D8A54AF4057}"/>
              </a:ext>
            </a:extLst>
          </p:cNvPr>
          <p:cNvCxnSpPr>
            <a:cxnSpLocks/>
          </p:cNvCxnSpPr>
          <p:nvPr/>
        </p:nvCxnSpPr>
        <p:spPr bwMode="auto">
          <a:xfrm>
            <a:off x="8011475" y="2009407"/>
            <a:ext cx="0" cy="4512472"/>
          </a:xfrm>
          <a:prstGeom prst="line">
            <a:avLst/>
          </a:prstGeom>
          <a:solidFill>
            <a:srgbClr val="F47920"/>
          </a:solidFill>
          <a:ln w="9525" cap="flat" cmpd="sng" algn="ctr">
            <a:solidFill>
              <a:srgbClr val="FFFFFF">
                <a:lumMod val="85000"/>
              </a:srgbClr>
            </a:solidFill>
            <a:prstDash val="dashDot"/>
            <a:round/>
            <a:headEnd type="none" w="med" len="med"/>
            <a:tailEnd type="none" w="med" len="med"/>
          </a:ln>
          <a:effectLst/>
        </p:spPr>
      </p:cxnSp>
      <p:sp>
        <p:nvSpPr>
          <p:cNvPr id="67" name="Oval 66">
            <a:extLst>
              <a:ext uri="{FF2B5EF4-FFF2-40B4-BE49-F238E27FC236}">
                <a16:creationId xmlns:a16="http://schemas.microsoft.com/office/drawing/2014/main" id="{A54859E5-297A-6EB0-4A06-9E6E464DCA57}"/>
              </a:ext>
            </a:extLst>
          </p:cNvPr>
          <p:cNvSpPr/>
          <p:nvPr/>
        </p:nvSpPr>
        <p:spPr bwMode="auto">
          <a:xfrm>
            <a:off x="7324222" y="3447909"/>
            <a:ext cx="1416794" cy="1419612"/>
          </a:xfrm>
          <a:prstGeom prst="ellipse">
            <a:avLst/>
          </a:prstGeom>
          <a:solidFill>
            <a:srgbClr val="FFFFFF"/>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Verdana" pitchFamily="64" charset="0"/>
              <a:ea typeface="ＭＳ Ｐゴシック"/>
            </a:endParaRPr>
          </a:p>
        </p:txBody>
      </p:sp>
      <p:sp>
        <p:nvSpPr>
          <p:cNvPr id="68" name="Oval 67">
            <a:extLst>
              <a:ext uri="{FF2B5EF4-FFF2-40B4-BE49-F238E27FC236}">
                <a16:creationId xmlns:a16="http://schemas.microsoft.com/office/drawing/2014/main" id="{275AEFCA-0435-D93D-4D7C-463CBDE354C0}"/>
              </a:ext>
            </a:extLst>
          </p:cNvPr>
          <p:cNvSpPr/>
          <p:nvPr/>
        </p:nvSpPr>
        <p:spPr>
          <a:xfrm>
            <a:off x="7542819" y="3930385"/>
            <a:ext cx="986775" cy="416446"/>
          </a:xfrm>
          <a:prstGeom prst="ellipse">
            <a:avLst/>
          </a:prstGeom>
          <a:noFill/>
          <a:ln w="12700" cap="flat" cmpd="sng" algn="ctr">
            <a:noFill/>
            <a:prstDash val="solid"/>
            <a:miter lim="800000"/>
          </a:ln>
          <a:effectLst/>
        </p:spPr>
        <p:txBody>
          <a:bodyPr lIns="0" tIns="0" rIns="0" bIns="0" rtlCol="0" anchor="ctr"/>
          <a:lstStyle/>
          <a:p>
            <a:pPr marL="0" marR="0" lvl="0" indent="0" algn="ctr" defTabSz="685783" rtl="0" eaLnBrk="0" fontAlgn="auto" latinLnBrk="0" hangingPunct="0">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636466"/>
                </a:solidFill>
                <a:effectLst/>
                <a:uLnTx/>
                <a:uFillTx/>
                <a:latin typeface="Verdana"/>
                <a:ea typeface="ＭＳ Ｐゴシック"/>
              </a:rPr>
              <a:t>OEA</a:t>
            </a:r>
            <a:endParaRPr kumimoji="0" lang="en-US" sz="800" b="1" i="0" u="none" strike="noStrike" kern="0" cap="none" spc="0" normalizeH="0" baseline="0" noProof="0" dirty="0">
              <a:ln>
                <a:noFill/>
              </a:ln>
              <a:solidFill>
                <a:srgbClr val="636466"/>
              </a:solidFill>
              <a:effectLst/>
              <a:uLnTx/>
              <a:uFillTx/>
              <a:latin typeface="Verdana"/>
              <a:ea typeface="ＭＳ Ｐゴシック"/>
            </a:endParaRPr>
          </a:p>
        </p:txBody>
      </p:sp>
      <p:sp>
        <p:nvSpPr>
          <p:cNvPr id="49" name="TextBox 48">
            <a:extLst>
              <a:ext uri="{FF2B5EF4-FFF2-40B4-BE49-F238E27FC236}">
                <a16:creationId xmlns:a16="http://schemas.microsoft.com/office/drawing/2014/main" id="{FF70117B-5436-0E32-672C-EB40A70ADC57}"/>
              </a:ext>
            </a:extLst>
          </p:cNvPr>
          <p:cNvSpPr txBox="1"/>
          <p:nvPr/>
        </p:nvSpPr>
        <p:spPr>
          <a:xfrm>
            <a:off x="5665783" y="1705383"/>
            <a:ext cx="4671317" cy="276999"/>
          </a:xfrm>
          <a:prstGeom prst="rect">
            <a:avLst/>
          </a:prstGeom>
          <a:solidFill>
            <a:schemeClr val="bg1">
              <a:lumMod val="95000"/>
            </a:schemeClr>
          </a:solid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1" u="none" strike="noStrike" kern="1200" cap="none" spc="0" normalizeH="0" baseline="0" noProof="0" dirty="0">
                <a:ln>
                  <a:noFill/>
                </a:ln>
                <a:solidFill>
                  <a:srgbClr val="FFFFFF">
                    <a:lumMod val="65000"/>
                  </a:srgbClr>
                </a:solidFill>
                <a:effectLst/>
                <a:uLnTx/>
                <a:uFillTx/>
                <a:latin typeface="Verdana" pitchFamily="80" charset="0"/>
                <a:ea typeface="ＭＳ Ｐゴシック"/>
              </a:rPr>
              <a:t>Measuring Organizational Excellence</a:t>
            </a:r>
          </a:p>
        </p:txBody>
      </p:sp>
      <p:sp>
        <p:nvSpPr>
          <p:cNvPr id="71" name="TextBox 70">
            <a:extLst>
              <a:ext uri="{FF2B5EF4-FFF2-40B4-BE49-F238E27FC236}">
                <a16:creationId xmlns:a16="http://schemas.microsoft.com/office/drawing/2014/main" id="{7E77C6B8-BDDA-9043-4074-7006F83B05D6}"/>
              </a:ext>
            </a:extLst>
          </p:cNvPr>
          <p:cNvSpPr txBox="1"/>
          <p:nvPr/>
        </p:nvSpPr>
        <p:spPr>
          <a:xfrm>
            <a:off x="361223" y="5261572"/>
            <a:ext cx="3131330" cy="600164"/>
          </a:xfrm>
          <a:prstGeom prst="rect">
            <a:avLst/>
          </a:prstGeom>
          <a:noFill/>
        </p:spPr>
        <p:txBody>
          <a:bodyPr wrap="square">
            <a:spAutoFit/>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srgbClr val="FFFFFF">
                    <a:lumMod val="50000"/>
                  </a:srgbClr>
                </a:solidFill>
                <a:effectLst/>
                <a:uLnTx/>
                <a:uFillTx/>
                <a:latin typeface="Verdana" panose="020B0604030504040204" pitchFamily="34" charset="0"/>
                <a:ea typeface="Verdana" panose="020B0604030504040204" pitchFamily="34" charset="0"/>
                <a:cs typeface="Arial" pitchFamily="34" charset="-120"/>
              </a:rPr>
              <a:t>Consistent measurement provides clear pathways to excellence for every Y at every stage</a:t>
            </a:r>
          </a:p>
        </p:txBody>
      </p:sp>
      <p:sp>
        <p:nvSpPr>
          <p:cNvPr id="4" name="TextBox 3">
            <a:extLst>
              <a:ext uri="{FF2B5EF4-FFF2-40B4-BE49-F238E27FC236}">
                <a16:creationId xmlns:a16="http://schemas.microsoft.com/office/drawing/2014/main" id="{FCFFFC97-07E6-BC0C-72B3-AA0880F5F61C}"/>
              </a:ext>
            </a:extLst>
          </p:cNvPr>
          <p:cNvSpPr txBox="1"/>
          <p:nvPr/>
        </p:nvSpPr>
        <p:spPr>
          <a:xfrm>
            <a:off x="11660244" y="6453382"/>
            <a:ext cx="374969" cy="384721"/>
          </a:xfrm>
          <a:prstGeom prst="rect">
            <a:avLst/>
          </a:prstGeom>
          <a:noFill/>
        </p:spPr>
        <p:txBody>
          <a:bodyPr wrap="square" lIns="137160" tIns="137160" rIns="137160" bIns="13716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Cachet Medium"/>
                <a:ea typeface="ＭＳ Ｐゴシック"/>
              </a:rPr>
              <a:t>7</a:t>
            </a:r>
          </a:p>
        </p:txBody>
      </p:sp>
      <p:grpSp>
        <p:nvGrpSpPr>
          <p:cNvPr id="41" name="Group 40">
            <a:extLst>
              <a:ext uri="{FF2B5EF4-FFF2-40B4-BE49-F238E27FC236}">
                <a16:creationId xmlns:a16="http://schemas.microsoft.com/office/drawing/2014/main" id="{62FC8D94-33E1-4A81-1716-B212774738DD}"/>
              </a:ext>
            </a:extLst>
          </p:cNvPr>
          <p:cNvGrpSpPr/>
          <p:nvPr/>
        </p:nvGrpSpPr>
        <p:grpSpPr>
          <a:xfrm>
            <a:off x="4927997" y="4872351"/>
            <a:ext cx="458182" cy="458182"/>
            <a:chOff x="-526600" y="4432898"/>
            <a:chExt cx="512064" cy="512064"/>
          </a:xfrm>
        </p:grpSpPr>
        <p:sp>
          <p:nvSpPr>
            <p:cNvPr id="18" name="Shape 23">
              <a:extLst>
                <a:ext uri="{FF2B5EF4-FFF2-40B4-BE49-F238E27FC236}">
                  <a16:creationId xmlns:a16="http://schemas.microsoft.com/office/drawing/2014/main" id="{36F5C36A-E866-9C95-9908-BF74B38A3592}"/>
                </a:ext>
              </a:extLst>
            </p:cNvPr>
            <p:cNvSpPr/>
            <p:nvPr/>
          </p:nvSpPr>
          <p:spPr>
            <a:xfrm>
              <a:off x="-526600" y="4432898"/>
              <a:ext cx="512064" cy="512064"/>
            </a:xfrm>
            <a:prstGeom prst="ellipse">
              <a:avLst/>
            </a:prstGeom>
            <a:solidFill>
              <a:srgbClr val="FCAF17"/>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a:cs typeface="+mn-cs"/>
              </a:endParaRPr>
            </a:p>
          </p:txBody>
        </p:sp>
        <p:pic>
          <p:nvPicPr>
            <p:cNvPr id="20" name="Image 7" descr="preencoded.png">
              <a:extLst>
                <a:ext uri="{FF2B5EF4-FFF2-40B4-BE49-F238E27FC236}">
                  <a16:creationId xmlns:a16="http://schemas.microsoft.com/office/drawing/2014/main" id="{163CE745-CCC8-C114-B061-EF5A713287B1}"/>
                </a:ext>
              </a:extLst>
            </p:cNvPr>
            <p:cNvPicPr>
              <a:picLocks noChangeAspect="1"/>
            </p:cNvPicPr>
            <p:nvPr/>
          </p:nvPicPr>
          <p:blipFill>
            <a:blip r:embed="rId7"/>
            <a:stretch>
              <a:fillRect/>
            </a:stretch>
          </p:blipFill>
          <p:spPr>
            <a:xfrm>
              <a:off x="-398584" y="4560914"/>
              <a:ext cx="256032" cy="256032"/>
            </a:xfrm>
            <a:prstGeom prst="rect">
              <a:avLst/>
            </a:prstGeom>
          </p:spPr>
        </p:pic>
      </p:grpSp>
      <p:grpSp>
        <p:nvGrpSpPr>
          <p:cNvPr id="42" name="Group 41">
            <a:extLst>
              <a:ext uri="{FF2B5EF4-FFF2-40B4-BE49-F238E27FC236}">
                <a16:creationId xmlns:a16="http://schemas.microsoft.com/office/drawing/2014/main" id="{B4B278A7-1126-D868-0936-1BFFDECB005F}"/>
              </a:ext>
            </a:extLst>
          </p:cNvPr>
          <p:cNvGrpSpPr/>
          <p:nvPr/>
        </p:nvGrpSpPr>
        <p:grpSpPr>
          <a:xfrm>
            <a:off x="5724904" y="5607292"/>
            <a:ext cx="458182" cy="458182"/>
            <a:chOff x="-526600" y="5274146"/>
            <a:chExt cx="512064" cy="512064"/>
          </a:xfrm>
        </p:grpSpPr>
        <p:sp>
          <p:nvSpPr>
            <p:cNvPr id="22" name="Shape 29">
              <a:extLst>
                <a:ext uri="{FF2B5EF4-FFF2-40B4-BE49-F238E27FC236}">
                  <a16:creationId xmlns:a16="http://schemas.microsoft.com/office/drawing/2014/main" id="{B87FE60D-2E10-9060-53AA-A842DFF35D81}"/>
                </a:ext>
              </a:extLst>
            </p:cNvPr>
            <p:cNvSpPr/>
            <p:nvPr/>
          </p:nvSpPr>
          <p:spPr>
            <a:xfrm>
              <a:off x="-526600" y="5274146"/>
              <a:ext cx="512064" cy="512064"/>
            </a:xfrm>
            <a:prstGeom prst="ellipse">
              <a:avLst/>
            </a:prstGeom>
            <a:solidFill>
              <a:srgbClr val="F4792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a:cs typeface="+mn-cs"/>
              </a:endParaRPr>
            </a:p>
          </p:txBody>
        </p:sp>
        <p:pic>
          <p:nvPicPr>
            <p:cNvPr id="24" name="Image 9" descr="preencoded.png">
              <a:extLst>
                <a:ext uri="{FF2B5EF4-FFF2-40B4-BE49-F238E27FC236}">
                  <a16:creationId xmlns:a16="http://schemas.microsoft.com/office/drawing/2014/main" id="{E4CC874F-6202-89E9-6AD8-FD94EEEDB487}"/>
                </a:ext>
              </a:extLst>
            </p:cNvPr>
            <p:cNvPicPr>
              <a:picLocks noChangeAspect="1"/>
            </p:cNvPicPr>
            <p:nvPr/>
          </p:nvPicPr>
          <p:blipFill>
            <a:blip r:embed="rId8"/>
            <a:stretch>
              <a:fillRect/>
            </a:stretch>
          </p:blipFill>
          <p:spPr>
            <a:xfrm>
              <a:off x="-398584" y="5402162"/>
              <a:ext cx="256032" cy="256032"/>
            </a:xfrm>
            <a:prstGeom prst="rect">
              <a:avLst/>
            </a:prstGeom>
          </p:spPr>
        </p:pic>
      </p:grpSp>
      <p:grpSp>
        <p:nvGrpSpPr>
          <p:cNvPr id="39" name="Group 38">
            <a:extLst>
              <a:ext uri="{FF2B5EF4-FFF2-40B4-BE49-F238E27FC236}">
                <a16:creationId xmlns:a16="http://schemas.microsoft.com/office/drawing/2014/main" id="{EAE98BFB-EB8E-D03D-1B0D-8E9ED1963CF7}"/>
              </a:ext>
            </a:extLst>
          </p:cNvPr>
          <p:cNvGrpSpPr/>
          <p:nvPr/>
        </p:nvGrpSpPr>
        <p:grpSpPr>
          <a:xfrm>
            <a:off x="4879486" y="3169098"/>
            <a:ext cx="458182" cy="458182"/>
            <a:chOff x="-526600" y="2750402"/>
            <a:chExt cx="512064" cy="512064"/>
          </a:xfrm>
        </p:grpSpPr>
        <p:sp>
          <p:nvSpPr>
            <p:cNvPr id="13" name="Shape 11">
              <a:extLst>
                <a:ext uri="{FF2B5EF4-FFF2-40B4-BE49-F238E27FC236}">
                  <a16:creationId xmlns:a16="http://schemas.microsoft.com/office/drawing/2014/main" id="{235DFF73-583B-CB5F-8CE4-49C852A2941F}"/>
                </a:ext>
              </a:extLst>
            </p:cNvPr>
            <p:cNvSpPr/>
            <p:nvPr/>
          </p:nvSpPr>
          <p:spPr>
            <a:xfrm>
              <a:off x="-526600" y="2750402"/>
              <a:ext cx="512064" cy="512064"/>
            </a:xfrm>
            <a:prstGeom prst="ellipse">
              <a:avLst/>
            </a:prstGeom>
            <a:solidFill>
              <a:srgbClr val="F4792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a:cs typeface="+mn-cs"/>
              </a:endParaRPr>
            </a:p>
          </p:txBody>
        </p:sp>
        <p:pic>
          <p:nvPicPr>
            <p:cNvPr id="33" name="Graphic 32" descr="Management with solid fill">
              <a:extLst>
                <a:ext uri="{FF2B5EF4-FFF2-40B4-BE49-F238E27FC236}">
                  <a16:creationId xmlns:a16="http://schemas.microsoft.com/office/drawing/2014/main" id="{403C720E-0BF0-97F8-3241-61056F53340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54275" y="2843050"/>
              <a:ext cx="356616" cy="356616"/>
            </a:xfrm>
            <a:prstGeom prst="rect">
              <a:avLst/>
            </a:prstGeom>
          </p:spPr>
        </p:pic>
      </p:grpSp>
      <p:grpSp>
        <p:nvGrpSpPr>
          <p:cNvPr id="38" name="Group 37">
            <a:extLst>
              <a:ext uri="{FF2B5EF4-FFF2-40B4-BE49-F238E27FC236}">
                <a16:creationId xmlns:a16="http://schemas.microsoft.com/office/drawing/2014/main" id="{7071D4E2-865E-DD38-AE16-63A6C9B04031}"/>
              </a:ext>
            </a:extLst>
          </p:cNvPr>
          <p:cNvGrpSpPr/>
          <p:nvPr/>
        </p:nvGrpSpPr>
        <p:grpSpPr>
          <a:xfrm>
            <a:off x="5488970" y="2453299"/>
            <a:ext cx="458182" cy="458182"/>
            <a:chOff x="-526600" y="1909154"/>
            <a:chExt cx="512064" cy="512064"/>
          </a:xfrm>
        </p:grpSpPr>
        <p:sp>
          <p:nvSpPr>
            <p:cNvPr id="11" name="Shape 5">
              <a:extLst>
                <a:ext uri="{FF2B5EF4-FFF2-40B4-BE49-F238E27FC236}">
                  <a16:creationId xmlns:a16="http://schemas.microsoft.com/office/drawing/2014/main" id="{B37CD8D0-FC9F-66F2-4A26-4DA0DE03A2B1}"/>
                </a:ext>
              </a:extLst>
            </p:cNvPr>
            <p:cNvSpPr/>
            <p:nvPr/>
          </p:nvSpPr>
          <p:spPr>
            <a:xfrm>
              <a:off x="-526600" y="1909154"/>
              <a:ext cx="512064" cy="512064"/>
            </a:xfrm>
            <a:prstGeom prst="ellipse">
              <a:avLst/>
            </a:prstGeom>
            <a:solidFill>
              <a:srgbClr val="FCAF17"/>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a:cs typeface="+mn-cs"/>
              </a:endParaRPr>
            </a:p>
          </p:txBody>
        </p:sp>
        <p:pic>
          <p:nvPicPr>
            <p:cNvPr id="35" name="Graphic 34" descr="Group with solid fill">
              <a:extLst>
                <a:ext uri="{FF2B5EF4-FFF2-40B4-BE49-F238E27FC236}">
                  <a16:creationId xmlns:a16="http://schemas.microsoft.com/office/drawing/2014/main" id="{BF71B7CC-D27D-2C31-B967-8CBA843F4CF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63343" y="1982382"/>
              <a:ext cx="374751" cy="374751"/>
            </a:xfrm>
            <a:prstGeom prst="rect">
              <a:avLst/>
            </a:prstGeom>
          </p:spPr>
        </p:pic>
      </p:grpSp>
      <p:grpSp>
        <p:nvGrpSpPr>
          <p:cNvPr id="40" name="Group 39">
            <a:extLst>
              <a:ext uri="{FF2B5EF4-FFF2-40B4-BE49-F238E27FC236}">
                <a16:creationId xmlns:a16="http://schemas.microsoft.com/office/drawing/2014/main" id="{9FC6CBF0-D4F4-C911-734A-A9F5805D3C21}"/>
              </a:ext>
            </a:extLst>
          </p:cNvPr>
          <p:cNvGrpSpPr/>
          <p:nvPr/>
        </p:nvGrpSpPr>
        <p:grpSpPr>
          <a:xfrm>
            <a:off x="4696297" y="3985955"/>
            <a:ext cx="458182" cy="458182"/>
            <a:chOff x="-526600" y="3591650"/>
            <a:chExt cx="512064" cy="512064"/>
          </a:xfrm>
        </p:grpSpPr>
        <p:sp>
          <p:nvSpPr>
            <p:cNvPr id="15" name="Shape 17">
              <a:extLst>
                <a:ext uri="{FF2B5EF4-FFF2-40B4-BE49-F238E27FC236}">
                  <a16:creationId xmlns:a16="http://schemas.microsoft.com/office/drawing/2014/main" id="{8086F61F-2667-CBEC-46F1-5A0D76386AF7}"/>
                </a:ext>
              </a:extLst>
            </p:cNvPr>
            <p:cNvSpPr/>
            <p:nvPr/>
          </p:nvSpPr>
          <p:spPr>
            <a:xfrm>
              <a:off x="-526600" y="3591650"/>
              <a:ext cx="512064" cy="512064"/>
            </a:xfrm>
            <a:prstGeom prst="ellipse">
              <a:avLst/>
            </a:prstGeom>
            <a:solidFill>
              <a:srgbClr val="DD582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a:cs typeface="+mn-cs"/>
              </a:endParaRPr>
            </a:p>
          </p:txBody>
        </p:sp>
        <p:pic>
          <p:nvPicPr>
            <p:cNvPr id="37" name="Graphic 36" descr="Warning with solid fill">
              <a:extLst>
                <a:ext uri="{FF2B5EF4-FFF2-40B4-BE49-F238E27FC236}">
                  <a16:creationId xmlns:a16="http://schemas.microsoft.com/office/drawing/2014/main" id="{BC445598-1EA8-DCD2-7B71-1E05BCFD8F48}"/>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442904" y="3656477"/>
              <a:ext cx="342785" cy="342785"/>
            </a:xfrm>
            <a:prstGeom prst="rect">
              <a:avLst/>
            </a:prstGeom>
          </p:spPr>
        </p:pic>
      </p:grpSp>
      <p:grpSp>
        <p:nvGrpSpPr>
          <p:cNvPr id="83" name="Group 82">
            <a:extLst>
              <a:ext uri="{FF2B5EF4-FFF2-40B4-BE49-F238E27FC236}">
                <a16:creationId xmlns:a16="http://schemas.microsoft.com/office/drawing/2014/main" id="{C0D9CCB4-DC5F-B406-CABC-7595A25DF244}"/>
              </a:ext>
            </a:extLst>
          </p:cNvPr>
          <p:cNvGrpSpPr/>
          <p:nvPr/>
        </p:nvGrpSpPr>
        <p:grpSpPr>
          <a:xfrm>
            <a:off x="10667674" y="3054659"/>
            <a:ext cx="512064" cy="512064"/>
            <a:chOff x="12017789" y="2922329"/>
            <a:chExt cx="512064" cy="512064"/>
          </a:xfrm>
        </p:grpSpPr>
        <p:sp>
          <p:nvSpPr>
            <p:cNvPr id="46" name="Shape 14">
              <a:extLst>
                <a:ext uri="{FF2B5EF4-FFF2-40B4-BE49-F238E27FC236}">
                  <a16:creationId xmlns:a16="http://schemas.microsoft.com/office/drawing/2014/main" id="{5A48DDA5-F018-1B46-28B2-616C6A01B67A}"/>
                </a:ext>
              </a:extLst>
            </p:cNvPr>
            <p:cNvSpPr/>
            <p:nvPr/>
          </p:nvSpPr>
          <p:spPr>
            <a:xfrm>
              <a:off x="12017789" y="2922329"/>
              <a:ext cx="512064" cy="512064"/>
            </a:xfrm>
            <a:prstGeom prst="ellipse">
              <a:avLst/>
            </a:prstGeom>
            <a:solidFill>
              <a:srgbClr val="01A49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a:cs typeface="+mn-cs"/>
              </a:endParaRPr>
            </a:p>
          </p:txBody>
        </p:sp>
        <p:pic>
          <p:nvPicPr>
            <p:cNvPr id="48" name="Image 4" descr="preencoded.png">
              <a:extLst>
                <a:ext uri="{FF2B5EF4-FFF2-40B4-BE49-F238E27FC236}">
                  <a16:creationId xmlns:a16="http://schemas.microsoft.com/office/drawing/2014/main" id="{B7AFD501-CC45-19B5-0861-B0CEADC3ED01}"/>
                </a:ext>
              </a:extLst>
            </p:cNvPr>
            <p:cNvPicPr>
              <a:picLocks noChangeAspect="1"/>
            </p:cNvPicPr>
            <p:nvPr/>
          </p:nvPicPr>
          <p:blipFill>
            <a:blip r:embed="rId12"/>
            <a:stretch>
              <a:fillRect/>
            </a:stretch>
          </p:blipFill>
          <p:spPr>
            <a:xfrm>
              <a:off x="12145805" y="3050345"/>
              <a:ext cx="256032" cy="256032"/>
            </a:xfrm>
            <a:prstGeom prst="rect">
              <a:avLst/>
            </a:prstGeom>
          </p:spPr>
        </p:pic>
      </p:grpSp>
      <p:grpSp>
        <p:nvGrpSpPr>
          <p:cNvPr id="86" name="Group 85">
            <a:extLst>
              <a:ext uri="{FF2B5EF4-FFF2-40B4-BE49-F238E27FC236}">
                <a16:creationId xmlns:a16="http://schemas.microsoft.com/office/drawing/2014/main" id="{119FAC2F-7C0F-1FA6-19F4-1F179B4F0647}"/>
              </a:ext>
            </a:extLst>
          </p:cNvPr>
          <p:cNvGrpSpPr/>
          <p:nvPr/>
        </p:nvGrpSpPr>
        <p:grpSpPr>
          <a:xfrm>
            <a:off x="10000371" y="5698799"/>
            <a:ext cx="512064" cy="512064"/>
            <a:chOff x="12017789" y="5446073"/>
            <a:chExt cx="512064" cy="512064"/>
          </a:xfrm>
        </p:grpSpPr>
        <p:sp>
          <p:nvSpPr>
            <p:cNvPr id="70" name="Shape 26">
              <a:extLst>
                <a:ext uri="{FF2B5EF4-FFF2-40B4-BE49-F238E27FC236}">
                  <a16:creationId xmlns:a16="http://schemas.microsoft.com/office/drawing/2014/main" id="{827C57C7-EE45-091C-C1EF-63D70C5BBAA8}"/>
                </a:ext>
              </a:extLst>
            </p:cNvPr>
            <p:cNvSpPr/>
            <p:nvPr/>
          </p:nvSpPr>
          <p:spPr>
            <a:xfrm>
              <a:off x="12017789" y="5446073"/>
              <a:ext cx="512064" cy="512064"/>
            </a:xfrm>
            <a:prstGeom prst="ellipse">
              <a:avLst/>
            </a:prstGeom>
            <a:solidFill>
              <a:srgbClr val="01A49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a:cs typeface="+mn-cs"/>
              </a:endParaRPr>
            </a:p>
          </p:txBody>
        </p:sp>
        <p:pic>
          <p:nvPicPr>
            <p:cNvPr id="73" name="Image 8" descr="preencoded.png">
              <a:extLst>
                <a:ext uri="{FF2B5EF4-FFF2-40B4-BE49-F238E27FC236}">
                  <a16:creationId xmlns:a16="http://schemas.microsoft.com/office/drawing/2014/main" id="{BA13360A-1F94-9E95-684E-2BAE66ECADD9}"/>
                </a:ext>
              </a:extLst>
            </p:cNvPr>
            <p:cNvPicPr>
              <a:picLocks noChangeAspect="1"/>
            </p:cNvPicPr>
            <p:nvPr/>
          </p:nvPicPr>
          <p:blipFill>
            <a:blip r:embed="rId13"/>
            <a:stretch>
              <a:fillRect/>
            </a:stretch>
          </p:blipFill>
          <p:spPr>
            <a:xfrm>
              <a:off x="12145805" y="5574089"/>
              <a:ext cx="256032" cy="256032"/>
            </a:xfrm>
            <a:prstGeom prst="rect">
              <a:avLst/>
            </a:prstGeom>
          </p:spPr>
        </p:pic>
      </p:grpSp>
      <p:grpSp>
        <p:nvGrpSpPr>
          <p:cNvPr id="82" name="Group 81">
            <a:extLst>
              <a:ext uri="{FF2B5EF4-FFF2-40B4-BE49-F238E27FC236}">
                <a16:creationId xmlns:a16="http://schemas.microsoft.com/office/drawing/2014/main" id="{7FC4D617-987F-15C0-558D-0632AE2D7679}"/>
              </a:ext>
            </a:extLst>
          </p:cNvPr>
          <p:cNvGrpSpPr/>
          <p:nvPr/>
        </p:nvGrpSpPr>
        <p:grpSpPr>
          <a:xfrm>
            <a:off x="9896739" y="2381201"/>
            <a:ext cx="512064" cy="512064"/>
            <a:chOff x="12017789" y="2081081"/>
            <a:chExt cx="512064" cy="512064"/>
          </a:xfrm>
        </p:grpSpPr>
        <p:sp>
          <p:nvSpPr>
            <p:cNvPr id="44" name="Shape 8">
              <a:extLst>
                <a:ext uri="{FF2B5EF4-FFF2-40B4-BE49-F238E27FC236}">
                  <a16:creationId xmlns:a16="http://schemas.microsoft.com/office/drawing/2014/main" id="{36FA9088-BE72-5BB6-AB28-A53BA3A28C6B}"/>
                </a:ext>
              </a:extLst>
            </p:cNvPr>
            <p:cNvSpPr/>
            <p:nvPr/>
          </p:nvSpPr>
          <p:spPr>
            <a:xfrm>
              <a:off x="12017789" y="2081081"/>
              <a:ext cx="512064" cy="512064"/>
            </a:xfrm>
            <a:prstGeom prst="ellipse">
              <a:avLst/>
            </a:prstGeom>
            <a:solidFill>
              <a:srgbClr val="46BDB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a:cs typeface="+mn-cs"/>
              </a:endParaRPr>
            </a:p>
          </p:txBody>
        </p:sp>
        <p:pic>
          <p:nvPicPr>
            <p:cNvPr id="77" name="Graphic 76" descr="Bar graph with upward trend with solid fill">
              <a:extLst>
                <a:ext uri="{FF2B5EF4-FFF2-40B4-BE49-F238E27FC236}">
                  <a16:creationId xmlns:a16="http://schemas.microsoft.com/office/drawing/2014/main" id="{F3E57C8C-3E2B-4872-655B-F4CFBBABA3FC}"/>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121421" y="2186237"/>
              <a:ext cx="301751" cy="301751"/>
            </a:xfrm>
            <a:prstGeom prst="rect">
              <a:avLst/>
            </a:prstGeom>
          </p:spPr>
        </p:pic>
      </p:grpSp>
      <p:grpSp>
        <p:nvGrpSpPr>
          <p:cNvPr id="84" name="Group 83">
            <a:extLst>
              <a:ext uri="{FF2B5EF4-FFF2-40B4-BE49-F238E27FC236}">
                <a16:creationId xmlns:a16="http://schemas.microsoft.com/office/drawing/2014/main" id="{CAD48AE6-6C36-D793-36C1-DD80127591F5}"/>
              </a:ext>
            </a:extLst>
          </p:cNvPr>
          <p:cNvGrpSpPr/>
          <p:nvPr/>
        </p:nvGrpSpPr>
        <p:grpSpPr>
          <a:xfrm>
            <a:off x="10985221" y="3880433"/>
            <a:ext cx="512064" cy="512064"/>
            <a:chOff x="12017789" y="3763577"/>
            <a:chExt cx="512064" cy="512064"/>
          </a:xfrm>
        </p:grpSpPr>
        <p:sp>
          <p:nvSpPr>
            <p:cNvPr id="51" name="Shape 20">
              <a:extLst>
                <a:ext uri="{FF2B5EF4-FFF2-40B4-BE49-F238E27FC236}">
                  <a16:creationId xmlns:a16="http://schemas.microsoft.com/office/drawing/2014/main" id="{882F6E67-53AB-1B80-4F78-DE143293F395}"/>
                </a:ext>
              </a:extLst>
            </p:cNvPr>
            <p:cNvSpPr/>
            <p:nvPr/>
          </p:nvSpPr>
          <p:spPr>
            <a:xfrm>
              <a:off x="12017789" y="3763577"/>
              <a:ext cx="512064" cy="512064"/>
            </a:xfrm>
            <a:prstGeom prst="ellipse">
              <a:avLst/>
            </a:prstGeom>
            <a:solidFill>
              <a:srgbClr val="006B6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a:cs typeface="+mn-cs"/>
              </a:endParaRPr>
            </a:p>
          </p:txBody>
        </p:sp>
        <p:pic>
          <p:nvPicPr>
            <p:cNvPr id="79" name="Graphic 78" descr="Bank with solid fill">
              <a:extLst>
                <a:ext uri="{FF2B5EF4-FFF2-40B4-BE49-F238E27FC236}">
                  <a16:creationId xmlns:a16="http://schemas.microsoft.com/office/drawing/2014/main" id="{663241A0-0B3B-B1A1-822D-21F8E76A6522}"/>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12115325" y="3836729"/>
              <a:ext cx="326136" cy="326136"/>
            </a:xfrm>
            <a:prstGeom prst="rect">
              <a:avLst/>
            </a:prstGeom>
          </p:spPr>
        </p:pic>
      </p:grpSp>
      <p:grpSp>
        <p:nvGrpSpPr>
          <p:cNvPr id="85" name="Group 84">
            <a:extLst>
              <a:ext uri="{FF2B5EF4-FFF2-40B4-BE49-F238E27FC236}">
                <a16:creationId xmlns:a16="http://schemas.microsoft.com/office/drawing/2014/main" id="{0EBC0E2C-14E8-4427-D552-4291E9C1EDDF}"/>
              </a:ext>
            </a:extLst>
          </p:cNvPr>
          <p:cNvGrpSpPr/>
          <p:nvPr/>
        </p:nvGrpSpPr>
        <p:grpSpPr>
          <a:xfrm>
            <a:off x="10678039" y="4885629"/>
            <a:ext cx="512064" cy="512064"/>
            <a:chOff x="12017789" y="4604825"/>
            <a:chExt cx="512064" cy="512064"/>
          </a:xfrm>
        </p:grpSpPr>
        <p:sp>
          <p:nvSpPr>
            <p:cNvPr id="75" name="Shape 32">
              <a:extLst>
                <a:ext uri="{FF2B5EF4-FFF2-40B4-BE49-F238E27FC236}">
                  <a16:creationId xmlns:a16="http://schemas.microsoft.com/office/drawing/2014/main" id="{BE65F278-A2CB-0A1F-D1C7-E16B055CF733}"/>
                </a:ext>
              </a:extLst>
            </p:cNvPr>
            <p:cNvSpPr/>
            <p:nvPr/>
          </p:nvSpPr>
          <p:spPr>
            <a:xfrm>
              <a:off x="12017789" y="4604825"/>
              <a:ext cx="512064" cy="512064"/>
            </a:xfrm>
            <a:prstGeom prst="ellipse">
              <a:avLst/>
            </a:prstGeom>
            <a:solidFill>
              <a:srgbClr val="46BDB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a:cs typeface="+mn-cs"/>
              </a:endParaRPr>
            </a:p>
          </p:txBody>
        </p:sp>
        <p:pic>
          <p:nvPicPr>
            <p:cNvPr id="81" name="Graphic 80" descr="Handshake with solid fill">
              <a:extLst>
                <a:ext uri="{FF2B5EF4-FFF2-40B4-BE49-F238E27FC236}">
                  <a16:creationId xmlns:a16="http://schemas.microsoft.com/office/drawing/2014/main" id="{1087D104-0C8D-F734-2E5A-38CB6AB24F5F}"/>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12084920" y="4701066"/>
              <a:ext cx="374751" cy="374751"/>
            </a:xfrm>
            <a:prstGeom prst="rect">
              <a:avLst/>
            </a:prstGeom>
          </p:spPr>
        </p:pic>
      </p:grpSp>
    </p:spTree>
    <p:extLst>
      <p:ext uri="{BB962C8B-B14F-4D97-AF65-F5344CB8AC3E}">
        <p14:creationId xmlns:p14="http://schemas.microsoft.com/office/powerpoint/2010/main" val="24296917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47CA6-9328-030F-10B9-19CBD798FEF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3C8123E-21BD-4D75-BD61-2FB7F8F57DCF}"/>
              </a:ext>
            </a:extLst>
          </p:cNvPr>
          <p:cNvPicPr>
            <a:picLocks noChangeAspect="1"/>
          </p:cNvPicPr>
          <p:nvPr/>
        </p:nvPicPr>
        <p:blipFill>
          <a:blip r:embed="rId2"/>
          <a:srcRect/>
          <a:stretch/>
        </p:blipFill>
        <p:spPr>
          <a:xfrm>
            <a:off x="6348" y="3571"/>
            <a:ext cx="12179299" cy="6850855"/>
          </a:xfrm>
          <a:prstGeom prst="rect">
            <a:avLst/>
          </a:prstGeom>
        </p:spPr>
      </p:pic>
      <p:sp>
        <p:nvSpPr>
          <p:cNvPr id="9" name="Title 8">
            <a:extLst>
              <a:ext uri="{FF2B5EF4-FFF2-40B4-BE49-F238E27FC236}">
                <a16:creationId xmlns:a16="http://schemas.microsoft.com/office/drawing/2014/main" id="{AD0A3C66-E69A-0B66-4C75-08959E90D57F}"/>
              </a:ext>
            </a:extLst>
          </p:cNvPr>
          <p:cNvSpPr>
            <a:spLocks noGrp="1"/>
          </p:cNvSpPr>
          <p:nvPr>
            <p:ph type="title"/>
          </p:nvPr>
        </p:nvSpPr>
        <p:spPr>
          <a:xfrm>
            <a:off x="511531" y="394250"/>
            <a:ext cx="11155680" cy="1419869"/>
          </a:xfrm>
        </p:spPr>
        <p:txBody>
          <a:bodyPr/>
          <a:lstStyle/>
          <a:p>
            <a:r>
              <a:rPr lang="en-US" sz="4000" kern="1200" cap="none" dirty="0">
                <a:solidFill>
                  <a:srgbClr val="5C2E91"/>
                </a:solidFill>
                <a:latin typeface="+mn-lt"/>
              </a:rPr>
              <a:t>YMCA LEADING PRACTICES</a:t>
            </a:r>
            <a:br>
              <a:rPr lang="en-US" sz="4000" b="0" kern="1200" cap="none" dirty="0">
                <a:solidFill>
                  <a:srgbClr val="5C2E91"/>
                </a:solidFill>
                <a:latin typeface="Cachet Pro Medium" panose="020B0704020204040204" pitchFamily="34" charset="0"/>
              </a:rPr>
            </a:br>
            <a:endParaRPr lang="en-US" sz="4000" dirty="0">
              <a:solidFill>
                <a:srgbClr val="5C2E91"/>
              </a:solidFill>
            </a:endParaRPr>
          </a:p>
        </p:txBody>
      </p:sp>
      <p:grpSp>
        <p:nvGrpSpPr>
          <p:cNvPr id="3" name="Group 2">
            <a:extLst>
              <a:ext uri="{FF2B5EF4-FFF2-40B4-BE49-F238E27FC236}">
                <a16:creationId xmlns:a16="http://schemas.microsoft.com/office/drawing/2014/main" id="{E643DCFB-8615-42CF-C612-098372E77EBE}"/>
              </a:ext>
            </a:extLst>
          </p:cNvPr>
          <p:cNvGrpSpPr/>
          <p:nvPr/>
        </p:nvGrpSpPr>
        <p:grpSpPr>
          <a:xfrm>
            <a:off x="933720" y="1735582"/>
            <a:ext cx="3041415" cy="3899512"/>
            <a:chOff x="933720" y="2315246"/>
            <a:chExt cx="3041415" cy="3899512"/>
          </a:xfrm>
        </p:grpSpPr>
        <p:grpSp>
          <p:nvGrpSpPr>
            <p:cNvPr id="4" name="Group 3">
              <a:extLst>
                <a:ext uri="{FF2B5EF4-FFF2-40B4-BE49-F238E27FC236}">
                  <a16:creationId xmlns:a16="http://schemas.microsoft.com/office/drawing/2014/main" id="{F93ABFCF-725A-458A-6244-54D85477675A}"/>
                </a:ext>
              </a:extLst>
            </p:cNvPr>
            <p:cNvGrpSpPr/>
            <p:nvPr/>
          </p:nvGrpSpPr>
          <p:grpSpPr>
            <a:xfrm>
              <a:off x="1100414" y="2315246"/>
              <a:ext cx="2401738" cy="2266246"/>
              <a:chOff x="1402" y="711283"/>
              <a:chExt cx="1969927" cy="1858796"/>
            </a:xfrm>
            <a:solidFill>
              <a:srgbClr val="0060AF"/>
            </a:solidFill>
          </p:grpSpPr>
          <p:sp>
            <p:nvSpPr>
              <p:cNvPr id="6" name="Oval 5">
                <a:extLst>
                  <a:ext uri="{FF2B5EF4-FFF2-40B4-BE49-F238E27FC236}">
                    <a16:creationId xmlns:a16="http://schemas.microsoft.com/office/drawing/2014/main" id="{DC7D911C-1C9C-DCF0-3197-B0B1FA62614F}"/>
                  </a:ext>
                </a:extLst>
              </p:cNvPr>
              <p:cNvSpPr/>
              <p:nvPr/>
            </p:nvSpPr>
            <p:spPr>
              <a:xfrm>
                <a:off x="1402" y="711283"/>
                <a:ext cx="1858796" cy="1858796"/>
              </a:xfrm>
              <a:prstGeom prst="ellipse">
                <a:avLst/>
              </a:prstGeom>
              <a:solidFill>
                <a:srgbClr val="5C2E91"/>
              </a:solidFill>
              <a:ln>
                <a:no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Verdana"/>
                  <a:ea typeface="+mn-ea"/>
                  <a:cs typeface="+mn-cs"/>
                </a:endParaRPr>
              </a:p>
            </p:txBody>
          </p:sp>
          <p:sp>
            <p:nvSpPr>
              <p:cNvPr id="7" name="Oval 4">
                <a:extLst>
                  <a:ext uri="{FF2B5EF4-FFF2-40B4-BE49-F238E27FC236}">
                    <a16:creationId xmlns:a16="http://schemas.microsoft.com/office/drawing/2014/main" id="{5F6BCD44-03A1-EC46-63FB-6B20DFA36D2C}"/>
                  </a:ext>
                </a:extLst>
              </p:cNvPr>
              <p:cNvSpPr txBox="1"/>
              <p:nvPr/>
            </p:nvSpPr>
            <p:spPr>
              <a:xfrm>
                <a:off x="538831" y="999425"/>
                <a:ext cx="1432498" cy="1314368"/>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28787" tIns="28787" rIns="28787" bIns="28787" numCol="1" spcCol="1270" anchor="ctr" anchorCtr="0">
                <a:noAutofit/>
              </a:bodyPr>
              <a:lstStyle/>
              <a:p>
                <a:pPr marL="0" marR="0" lvl="0" indent="0" algn="l" defTabSz="1007508" rtl="0" eaLnBrk="0" fontAlgn="base" latinLnBrk="0" hangingPunct="0">
                  <a:lnSpc>
                    <a:spcPct val="90000"/>
                  </a:lnSpc>
                  <a:spcBef>
                    <a:spcPct val="0"/>
                  </a:spcBef>
                  <a:spcAft>
                    <a:spcPct val="35000"/>
                  </a:spcAft>
                  <a:buClrTx/>
                  <a:buSzTx/>
                  <a:buFontTx/>
                  <a:buNone/>
                  <a:tabLst/>
                  <a:defRPr/>
                </a:pPr>
                <a:r>
                  <a:rPr kumimoji="0" lang="en-US" sz="2267" b="0" i="0" u="none" strike="noStrike" kern="1200" cap="none" spc="0" normalizeH="0" baseline="0" noProof="0" dirty="0">
                    <a:ln>
                      <a:noFill/>
                    </a:ln>
                    <a:solidFill>
                      <a:srgbClr val="FFFFFF"/>
                    </a:solidFill>
                    <a:effectLst/>
                    <a:uLnTx/>
                    <a:uFillTx/>
                    <a:latin typeface="Cachet Pro Medium" panose="020B0704020204040204" pitchFamily="34" charset="0"/>
                    <a:ea typeface="+mn-ea"/>
                    <a:cs typeface="+mn-cs"/>
                  </a:rPr>
                  <a:t>Leading Practice</a:t>
                </a:r>
              </a:p>
            </p:txBody>
          </p:sp>
        </p:grpSp>
        <p:sp>
          <p:nvSpPr>
            <p:cNvPr id="5" name="TextBox 4">
              <a:extLst>
                <a:ext uri="{FF2B5EF4-FFF2-40B4-BE49-F238E27FC236}">
                  <a16:creationId xmlns:a16="http://schemas.microsoft.com/office/drawing/2014/main" id="{A1941BA9-CDD8-98CD-F8BF-83772443BFCC}"/>
                </a:ext>
              </a:extLst>
            </p:cNvPr>
            <p:cNvSpPr txBox="1"/>
            <p:nvPr/>
          </p:nvSpPr>
          <p:spPr>
            <a:xfrm>
              <a:off x="933720" y="4891319"/>
              <a:ext cx="3041415" cy="1323439"/>
            </a:xfrm>
            <a:prstGeom prst="rect">
              <a:avLst/>
            </a:prstGeom>
            <a:noFill/>
          </p:spPr>
          <p:txBody>
            <a:bodyPr wrap="square">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chet Pro Book" panose="020B0604020204040204" pitchFamily="34" charset="0"/>
                  <a:ea typeface="ＭＳ Ｐゴシック" pitchFamily="80" charset="-128"/>
                  <a:cs typeface="+mn-cs"/>
                </a:rPr>
                <a:t>YMCA and industry best practices that embed continuous improvement and innovation</a:t>
              </a:r>
            </a:p>
          </p:txBody>
        </p:sp>
      </p:grpSp>
      <p:sp>
        <p:nvSpPr>
          <p:cNvPr id="11" name="TextBox 10">
            <a:extLst>
              <a:ext uri="{FF2B5EF4-FFF2-40B4-BE49-F238E27FC236}">
                <a16:creationId xmlns:a16="http://schemas.microsoft.com/office/drawing/2014/main" id="{6F2555E3-1E64-2FD0-7B57-EF53B125D11E}"/>
              </a:ext>
            </a:extLst>
          </p:cNvPr>
          <p:cNvSpPr txBox="1"/>
          <p:nvPr/>
        </p:nvSpPr>
        <p:spPr>
          <a:xfrm>
            <a:off x="1086120" y="4464055"/>
            <a:ext cx="3041415" cy="1323439"/>
          </a:xfrm>
          <a:prstGeom prst="rect">
            <a:avLst/>
          </a:prstGeom>
          <a:noFill/>
        </p:spPr>
        <p:txBody>
          <a:bodyPr wrap="square">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C6168D"/>
                </a:solidFill>
                <a:effectLst/>
                <a:uLnTx/>
                <a:uFillTx/>
                <a:latin typeface="Cachet Pro Book" panose="020B0604020204040204" pitchFamily="34" charset="0"/>
                <a:ea typeface="ＭＳ Ｐゴシック" pitchFamily="80" charset="-128"/>
                <a:cs typeface="+mn-cs"/>
              </a:rPr>
              <a:t>YMCA and industry best practices that embed continuous improvement and innovation</a:t>
            </a:r>
          </a:p>
        </p:txBody>
      </p:sp>
      <p:pic>
        <p:nvPicPr>
          <p:cNvPr id="13" name="Picture 12" descr="A white cross on a black background&#10;&#10;AI-generated content may be incorrect.">
            <a:extLst>
              <a:ext uri="{FF2B5EF4-FFF2-40B4-BE49-F238E27FC236}">
                <a16:creationId xmlns:a16="http://schemas.microsoft.com/office/drawing/2014/main" id="{6AE3012C-B001-1D28-9B0A-9C85747B5B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3312" y="2483984"/>
            <a:ext cx="769441" cy="769441"/>
          </a:xfrm>
          <a:prstGeom prst="rect">
            <a:avLst/>
          </a:prstGeom>
          <a:solidFill>
            <a:srgbClr val="C6168D"/>
          </a:solidFill>
        </p:spPr>
      </p:pic>
      <p:grpSp>
        <p:nvGrpSpPr>
          <p:cNvPr id="14" name="Group 13">
            <a:extLst>
              <a:ext uri="{FF2B5EF4-FFF2-40B4-BE49-F238E27FC236}">
                <a16:creationId xmlns:a16="http://schemas.microsoft.com/office/drawing/2014/main" id="{6D7E8DF5-D21C-7615-8B30-49E1D6BCF43D}"/>
              </a:ext>
            </a:extLst>
          </p:cNvPr>
          <p:cNvGrpSpPr/>
          <p:nvPr/>
        </p:nvGrpSpPr>
        <p:grpSpPr>
          <a:xfrm>
            <a:off x="4805657" y="1735582"/>
            <a:ext cx="3041415" cy="4051912"/>
            <a:chOff x="4805657" y="2315246"/>
            <a:chExt cx="3041415" cy="4051912"/>
          </a:xfrm>
        </p:grpSpPr>
        <p:grpSp>
          <p:nvGrpSpPr>
            <p:cNvPr id="15" name="Group 14">
              <a:extLst>
                <a:ext uri="{FF2B5EF4-FFF2-40B4-BE49-F238E27FC236}">
                  <a16:creationId xmlns:a16="http://schemas.microsoft.com/office/drawing/2014/main" id="{76441EA6-98A1-C99A-90D1-F67F935920FD}"/>
                </a:ext>
              </a:extLst>
            </p:cNvPr>
            <p:cNvGrpSpPr/>
            <p:nvPr/>
          </p:nvGrpSpPr>
          <p:grpSpPr>
            <a:xfrm>
              <a:off x="4865103" y="2315246"/>
              <a:ext cx="2266247" cy="2266246"/>
              <a:chOff x="3240170" y="711283"/>
              <a:chExt cx="1858796" cy="1858796"/>
            </a:xfrm>
            <a:solidFill>
              <a:srgbClr val="0089D0"/>
            </a:solidFill>
          </p:grpSpPr>
          <p:sp>
            <p:nvSpPr>
              <p:cNvPr id="17" name="Oval 16">
                <a:extLst>
                  <a:ext uri="{FF2B5EF4-FFF2-40B4-BE49-F238E27FC236}">
                    <a16:creationId xmlns:a16="http://schemas.microsoft.com/office/drawing/2014/main" id="{2493B73F-CBCC-1745-4B42-E59B8BF95427}"/>
                  </a:ext>
                </a:extLst>
              </p:cNvPr>
              <p:cNvSpPr/>
              <p:nvPr/>
            </p:nvSpPr>
            <p:spPr>
              <a:xfrm>
                <a:off x="3240170" y="711283"/>
                <a:ext cx="1858796" cy="1858796"/>
              </a:xfrm>
              <a:prstGeom prst="ellipse">
                <a:avLst/>
              </a:prstGeom>
              <a:solidFill>
                <a:srgbClr val="5C2E91"/>
              </a:solidFill>
              <a:ln>
                <a:noFill/>
              </a:ln>
            </p:spPr>
            <p:style>
              <a:lnRef idx="2">
                <a:schemeClr val="lt1">
                  <a:hueOff val="0"/>
                  <a:satOff val="0"/>
                  <a:lumOff val="0"/>
                  <a:alphaOff val="0"/>
                </a:schemeClr>
              </a:lnRef>
              <a:fillRef idx="1">
                <a:schemeClr val="accent2">
                  <a:hueOff val="-1680639"/>
                  <a:satOff val="-13735"/>
                  <a:lumOff val="-7842"/>
                  <a:alphaOff val="0"/>
                </a:schemeClr>
              </a:fillRef>
              <a:effectRef idx="0">
                <a:schemeClr val="accent2">
                  <a:hueOff val="-1680639"/>
                  <a:satOff val="-13735"/>
                  <a:lumOff val="-7842"/>
                  <a:alphaOff val="0"/>
                </a:schemeClr>
              </a:effectRef>
              <a:fontRef idx="minor">
                <a:schemeClr val="lt1"/>
              </a:fontRef>
            </p:style>
            <p:txBody>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8" name="Oval 6">
                <a:extLst>
                  <a:ext uri="{FF2B5EF4-FFF2-40B4-BE49-F238E27FC236}">
                    <a16:creationId xmlns:a16="http://schemas.microsoft.com/office/drawing/2014/main" id="{9040D72B-A30C-A358-8687-D40A05097F10}"/>
                  </a:ext>
                </a:extLst>
              </p:cNvPr>
              <p:cNvSpPr txBox="1"/>
              <p:nvPr/>
            </p:nvSpPr>
            <p:spPr>
              <a:xfrm>
                <a:off x="3512384" y="983497"/>
                <a:ext cx="1314368" cy="1314368"/>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28787" tIns="28787" rIns="28787" bIns="28787" numCol="1" spcCol="1270" anchor="ctr" anchorCtr="0">
                <a:noAutofit/>
              </a:bodyPr>
              <a:lstStyle/>
              <a:p>
                <a:pPr marL="0" marR="0" lvl="0" indent="0" algn="ctr" defTabSz="1007508" rtl="0" eaLnBrk="0" fontAlgn="base" latinLnBrk="0" hangingPunct="0">
                  <a:lnSpc>
                    <a:spcPct val="90000"/>
                  </a:lnSpc>
                  <a:spcBef>
                    <a:spcPct val="0"/>
                  </a:spcBef>
                  <a:spcAft>
                    <a:spcPct val="35000"/>
                  </a:spcAft>
                  <a:buClrTx/>
                  <a:buSzTx/>
                  <a:buFontTx/>
                  <a:buNone/>
                  <a:tabLst/>
                  <a:defRPr/>
                </a:pPr>
                <a:r>
                  <a:rPr kumimoji="0" lang="en-US" sz="2267" b="0" i="0" u="none" strike="noStrike" kern="1200" cap="none" spc="0" normalizeH="0" baseline="0" noProof="0" dirty="0">
                    <a:ln>
                      <a:noFill/>
                    </a:ln>
                    <a:solidFill>
                      <a:srgbClr val="FFFFFF"/>
                    </a:solidFill>
                    <a:effectLst/>
                    <a:uLnTx/>
                    <a:uFillTx/>
                    <a:latin typeface="Cachet Pro Medium" panose="020B0704020204040204" pitchFamily="34" charset="0"/>
                    <a:ea typeface="+mn-ea"/>
                    <a:cs typeface="+mn-cs"/>
                  </a:rPr>
                  <a:t>Rigor</a:t>
                </a:r>
              </a:p>
            </p:txBody>
          </p:sp>
        </p:grpSp>
        <p:sp>
          <p:nvSpPr>
            <p:cNvPr id="16" name="TextBox 15">
              <a:extLst>
                <a:ext uri="{FF2B5EF4-FFF2-40B4-BE49-F238E27FC236}">
                  <a16:creationId xmlns:a16="http://schemas.microsoft.com/office/drawing/2014/main" id="{3A46977A-C219-F014-36F9-DFCB9EB1B64D}"/>
                </a:ext>
              </a:extLst>
            </p:cNvPr>
            <p:cNvSpPr txBox="1"/>
            <p:nvPr/>
          </p:nvSpPr>
          <p:spPr>
            <a:xfrm>
              <a:off x="4805657" y="5043719"/>
              <a:ext cx="3041415" cy="1323439"/>
            </a:xfrm>
            <a:prstGeom prst="rect">
              <a:avLst/>
            </a:prstGeom>
            <a:noFill/>
          </p:spPr>
          <p:txBody>
            <a:bodyPr wrap="square">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sz="2000" b="1" i="0" u="none" strike="noStrike" kern="0" cap="none" spc="0" normalizeH="0" baseline="0" noProof="0" dirty="0">
                  <a:ln>
                    <a:noFill/>
                  </a:ln>
                  <a:solidFill>
                    <a:srgbClr val="C6168D"/>
                  </a:solidFill>
                  <a:effectLst/>
                  <a:uLnTx/>
                  <a:uFillTx/>
                  <a:latin typeface="Cachet Pro Book" panose="020B0604020204040204" pitchFamily="34" charset="0"/>
                  <a:ea typeface="ＭＳ Ｐゴシック" pitchFamily="80" charset="-128"/>
                  <a:cs typeface="+mn-cs"/>
                </a:rPr>
                <a:t>The process of getting something done with discipline, thoroughness, and accountability</a:t>
              </a:r>
            </a:p>
          </p:txBody>
        </p:sp>
      </p:grpSp>
      <p:pic>
        <p:nvPicPr>
          <p:cNvPr id="24" name="Picture 23" descr="A white sign with black background&#10;&#10;AI-generated content may be incorrect.">
            <a:extLst>
              <a:ext uri="{FF2B5EF4-FFF2-40B4-BE49-F238E27FC236}">
                <a16:creationId xmlns:a16="http://schemas.microsoft.com/office/drawing/2014/main" id="{067B3E79-0BD9-D8DE-0D2C-AA2CEE03B1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93700" y="2483984"/>
            <a:ext cx="708192" cy="782113"/>
          </a:xfrm>
          <a:prstGeom prst="rect">
            <a:avLst/>
          </a:prstGeom>
          <a:solidFill>
            <a:srgbClr val="C6168D"/>
          </a:solidFill>
        </p:spPr>
      </p:pic>
      <p:grpSp>
        <p:nvGrpSpPr>
          <p:cNvPr id="25" name="Group 24">
            <a:extLst>
              <a:ext uri="{FF2B5EF4-FFF2-40B4-BE49-F238E27FC236}">
                <a16:creationId xmlns:a16="http://schemas.microsoft.com/office/drawing/2014/main" id="{76FE24DD-D698-0B38-2EF9-ED108EB713AC}"/>
              </a:ext>
            </a:extLst>
          </p:cNvPr>
          <p:cNvGrpSpPr/>
          <p:nvPr/>
        </p:nvGrpSpPr>
        <p:grpSpPr>
          <a:xfrm>
            <a:off x="8722982" y="1544960"/>
            <a:ext cx="2941575" cy="4110916"/>
            <a:chOff x="8505923" y="2050471"/>
            <a:chExt cx="2941575" cy="4110916"/>
          </a:xfrm>
        </p:grpSpPr>
        <p:grpSp>
          <p:nvGrpSpPr>
            <p:cNvPr id="26" name="Group 25">
              <a:extLst>
                <a:ext uri="{FF2B5EF4-FFF2-40B4-BE49-F238E27FC236}">
                  <a16:creationId xmlns:a16="http://schemas.microsoft.com/office/drawing/2014/main" id="{D4DBFD87-9FC5-64DD-045B-BCC07B26C020}"/>
                </a:ext>
              </a:extLst>
            </p:cNvPr>
            <p:cNvGrpSpPr/>
            <p:nvPr/>
          </p:nvGrpSpPr>
          <p:grpSpPr>
            <a:xfrm>
              <a:off x="8505923" y="2050471"/>
              <a:ext cx="2834641" cy="2834641"/>
              <a:chOff x="6478937" y="711283"/>
              <a:chExt cx="1791223" cy="1894364"/>
            </a:xfrm>
            <a:solidFill>
              <a:srgbClr val="92278F"/>
            </a:solidFill>
          </p:grpSpPr>
          <p:sp>
            <p:nvSpPr>
              <p:cNvPr id="28" name="Oval 27">
                <a:extLst>
                  <a:ext uri="{FF2B5EF4-FFF2-40B4-BE49-F238E27FC236}">
                    <a16:creationId xmlns:a16="http://schemas.microsoft.com/office/drawing/2014/main" id="{A33C9899-82B6-E4F0-D987-DE27F960B1DF}"/>
                  </a:ext>
                </a:extLst>
              </p:cNvPr>
              <p:cNvSpPr/>
              <p:nvPr/>
            </p:nvSpPr>
            <p:spPr>
              <a:xfrm>
                <a:off x="6478937" y="711283"/>
                <a:ext cx="1791223" cy="1894364"/>
              </a:xfrm>
              <a:prstGeom prst="ellipse">
                <a:avLst/>
              </a:prstGeom>
              <a:solidFill>
                <a:srgbClr val="C6168D"/>
              </a:solidFill>
              <a:ln>
                <a:noFill/>
              </a:ln>
            </p:spPr>
            <p:style>
              <a:lnRef idx="2">
                <a:schemeClr val="lt1">
                  <a:hueOff val="0"/>
                  <a:satOff val="0"/>
                  <a:lumOff val="0"/>
                  <a:alphaOff val="0"/>
                </a:schemeClr>
              </a:lnRef>
              <a:fillRef idx="1">
                <a:schemeClr val="accent2">
                  <a:hueOff val="-3361278"/>
                  <a:satOff val="-27470"/>
                  <a:lumOff val="-15685"/>
                  <a:alphaOff val="0"/>
                </a:schemeClr>
              </a:fillRef>
              <a:effectRef idx="0">
                <a:schemeClr val="accent2">
                  <a:hueOff val="-3361278"/>
                  <a:satOff val="-27470"/>
                  <a:lumOff val="-15685"/>
                  <a:alphaOff val="0"/>
                </a:schemeClr>
              </a:effectRef>
              <a:fontRef idx="minor">
                <a:schemeClr val="lt1"/>
              </a:fontRef>
            </p:style>
            <p:txBody>
              <a:bodyPr/>
              <a:lstStyle/>
              <a:p>
                <a:pPr marL="0" marR="0" lvl="0" indent="0" algn="l" defTabSz="121917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srgbClr val="F47920"/>
                  </a:solidFill>
                  <a:effectLst/>
                  <a:uLnTx/>
                  <a:uFillTx/>
                  <a:latin typeface="Verdana"/>
                  <a:ea typeface="+mn-ea"/>
                  <a:cs typeface="+mn-cs"/>
                </a:endParaRPr>
              </a:p>
            </p:txBody>
          </p:sp>
          <p:sp>
            <p:nvSpPr>
              <p:cNvPr id="29" name="Oval 6">
                <a:extLst>
                  <a:ext uri="{FF2B5EF4-FFF2-40B4-BE49-F238E27FC236}">
                    <a16:creationId xmlns:a16="http://schemas.microsoft.com/office/drawing/2014/main" id="{76F19DB6-02AB-2F16-CF63-7C0FD45273A2}"/>
                  </a:ext>
                </a:extLst>
              </p:cNvPr>
              <p:cNvSpPr txBox="1"/>
              <p:nvPr/>
            </p:nvSpPr>
            <p:spPr>
              <a:xfrm>
                <a:off x="6941494" y="1001280"/>
                <a:ext cx="1314368" cy="1314368"/>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28787" tIns="28787" rIns="28787" bIns="28787" numCol="1" spcCol="1270" anchor="ctr" anchorCtr="0">
                <a:noAutofit/>
              </a:bodyPr>
              <a:lstStyle/>
              <a:p>
                <a:pPr marL="0" marR="0" lvl="0" indent="0" algn="l" defTabSz="1007508" rtl="0" eaLnBrk="0" fontAlgn="base" latinLnBrk="0" hangingPunct="0">
                  <a:lnSpc>
                    <a:spcPct val="90000"/>
                  </a:lnSpc>
                  <a:spcBef>
                    <a:spcPct val="0"/>
                  </a:spcBef>
                  <a:spcAft>
                    <a:spcPct val="35000"/>
                  </a:spcAft>
                  <a:buClrTx/>
                  <a:buSzTx/>
                  <a:buFontTx/>
                  <a:buNone/>
                  <a:tabLst/>
                  <a:defRPr/>
                </a:pPr>
                <a:r>
                  <a:rPr kumimoji="0" lang="en-US" sz="2267" b="0" i="0" u="none" strike="noStrike" kern="1200" cap="none" spc="0" normalizeH="0" baseline="0" noProof="0" dirty="0">
                    <a:ln>
                      <a:noFill/>
                    </a:ln>
                    <a:solidFill>
                      <a:srgbClr val="FFFFFF"/>
                    </a:solidFill>
                    <a:effectLst/>
                    <a:uLnTx/>
                    <a:uFillTx/>
                    <a:latin typeface="Cachet Pro Medium" panose="020B0704020204040204" pitchFamily="34" charset="0"/>
                    <a:ea typeface="+mn-ea"/>
                    <a:cs typeface="+mn-cs"/>
                  </a:rPr>
                  <a:t>Operational       &amp; Program Excellence</a:t>
                </a:r>
              </a:p>
            </p:txBody>
          </p:sp>
        </p:grpSp>
        <p:sp>
          <p:nvSpPr>
            <p:cNvPr id="27" name="TextBox 26">
              <a:extLst>
                <a:ext uri="{FF2B5EF4-FFF2-40B4-BE49-F238E27FC236}">
                  <a16:creationId xmlns:a16="http://schemas.microsoft.com/office/drawing/2014/main" id="{60B39E52-D948-EFDB-DB8A-A516328A02BC}"/>
                </a:ext>
              </a:extLst>
            </p:cNvPr>
            <p:cNvSpPr txBox="1"/>
            <p:nvPr/>
          </p:nvSpPr>
          <p:spPr>
            <a:xfrm>
              <a:off x="8847334" y="5145724"/>
              <a:ext cx="2600164" cy="1015663"/>
            </a:xfrm>
            <a:prstGeom prst="rect">
              <a:avLst/>
            </a:prstGeom>
            <a:noFill/>
          </p:spPr>
          <p:txBody>
            <a:bodyPr wrap="square">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sz="2000" b="0" i="0" u="none" strike="noStrike" kern="0" cap="none" spc="0" normalizeH="0" baseline="0" noProof="0" dirty="0">
                  <a:ln>
                    <a:noFill/>
                  </a:ln>
                  <a:solidFill>
                    <a:prstClr val="white"/>
                  </a:solidFill>
                  <a:effectLst/>
                  <a:uLnTx/>
                  <a:uFillTx/>
                  <a:latin typeface="Cachet Pro Book" panose="020B0604020204040204" pitchFamily="34" charset="0"/>
                  <a:ea typeface="ＭＳ Ｐゴシック" pitchFamily="80" charset="-128"/>
                  <a:cs typeface="+mn-cs"/>
                </a:rPr>
                <a:t>Strong communities and healthy, sustainable Ys</a:t>
              </a:r>
            </a:p>
          </p:txBody>
        </p:sp>
      </p:grpSp>
      <p:sp>
        <p:nvSpPr>
          <p:cNvPr id="33" name="TextBox 32">
            <a:extLst>
              <a:ext uri="{FF2B5EF4-FFF2-40B4-BE49-F238E27FC236}">
                <a16:creationId xmlns:a16="http://schemas.microsoft.com/office/drawing/2014/main" id="{A39C23E8-01B3-9EA0-1A23-2D0BCE46D8C6}"/>
              </a:ext>
            </a:extLst>
          </p:cNvPr>
          <p:cNvSpPr txBox="1"/>
          <p:nvPr/>
        </p:nvSpPr>
        <p:spPr>
          <a:xfrm>
            <a:off x="9064392" y="4544380"/>
            <a:ext cx="2383105" cy="1037343"/>
          </a:xfrm>
          <a:prstGeom prst="rect">
            <a:avLst/>
          </a:prstGeom>
          <a:noFill/>
        </p:spPr>
        <p:txBody>
          <a:bodyPr wrap="square">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en-US" sz="2000" b="1" i="0" u="none" strike="noStrike" kern="0" cap="none" spc="0" normalizeH="0" baseline="0" noProof="0" dirty="0">
                <a:ln>
                  <a:noFill/>
                </a:ln>
                <a:solidFill>
                  <a:srgbClr val="C6168D"/>
                </a:solidFill>
                <a:effectLst/>
                <a:uLnTx/>
                <a:uFillTx/>
                <a:latin typeface="Cachet Pro Book" panose="020B0604020204040204" pitchFamily="34" charset="0"/>
                <a:ea typeface="ＭＳ Ｐゴシック" pitchFamily="80" charset="-128"/>
                <a:cs typeface="+mn-cs"/>
              </a:rPr>
              <a:t>Strong communities and healthy, sustainable Ys</a:t>
            </a:r>
          </a:p>
        </p:txBody>
      </p:sp>
    </p:spTree>
    <p:extLst>
      <p:ext uri="{BB962C8B-B14F-4D97-AF65-F5344CB8AC3E}">
        <p14:creationId xmlns:p14="http://schemas.microsoft.com/office/powerpoint/2010/main" val="2140285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E2110-A968-F1D9-2188-226F727951B7}"/>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C70FD917-8754-5C63-A220-A0C71D602E0F}"/>
              </a:ext>
            </a:extLst>
          </p:cNvPr>
          <p:cNvPicPr>
            <a:picLocks noChangeAspect="1"/>
          </p:cNvPicPr>
          <p:nvPr/>
        </p:nvPicPr>
        <p:blipFill>
          <a:blip r:embed="rId2"/>
          <a:srcRect/>
          <a:stretch/>
        </p:blipFill>
        <p:spPr>
          <a:xfrm>
            <a:off x="0" y="7145"/>
            <a:ext cx="12179299" cy="6850855"/>
          </a:xfrm>
          <a:prstGeom prst="rect">
            <a:avLst/>
          </a:prstGeom>
        </p:spPr>
      </p:pic>
      <p:sp>
        <p:nvSpPr>
          <p:cNvPr id="6" name="Title 5">
            <a:extLst>
              <a:ext uri="{FF2B5EF4-FFF2-40B4-BE49-F238E27FC236}">
                <a16:creationId xmlns:a16="http://schemas.microsoft.com/office/drawing/2014/main" id="{D2A64CA0-DE78-A0BC-E68B-B6167B30659A}"/>
              </a:ext>
            </a:extLst>
          </p:cNvPr>
          <p:cNvSpPr>
            <a:spLocks noGrp="1"/>
          </p:cNvSpPr>
          <p:nvPr>
            <p:ph type="title"/>
          </p:nvPr>
        </p:nvSpPr>
        <p:spPr>
          <a:xfrm>
            <a:off x="488267" y="385445"/>
            <a:ext cx="9979165" cy="1230183"/>
          </a:xfrm>
        </p:spPr>
        <p:txBody>
          <a:bodyPr/>
          <a:lstStyle/>
          <a:p>
            <a:r>
              <a:rPr lang="en-US" sz="4000" dirty="0">
                <a:solidFill>
                  <a:srgbClr val="C6168D"/>
                </a:solidFill>
                <a:latin typeface="Verdana" panose="020B0604030504040204" pitchFamily="34" charset="0"/>
                <a:ea typeface="Verdana" panose="020B0604030504040204" pitchFamily="34" charset="0"/>
                <a:cs typeface="Verdana" panose="020B0604030504040204" pitchFamily="34" charset="0"/>
              </a:rPr>
              <a:t>Board governance </a:t>
            </a:r>
            <a:br>
              <a:rPr lang="en-US" sz="4000" dirty="0">
                <a:solidFill>
                  <a:srgbClr val="C6168D"/>
                </a:solidFill>
                <a:latin typeface="Verdana" panose="020B0604030504040204" pitchFamily="34" charset="0"/>
                <a:ea typeface="Verdana" panose="020B0604030504040204" pitchFamily="34" charset="0"/>
                <a:cs typeface="Verdana" panose="020B0604030504040204" pitchFamily="34" charset="0"/>
              </a:rPr>
            </a:br>
            <a:r>
              <a:rPr lang="en-US" sz="4000" dirty="0">
                <a:solidFill>
                  <a:srgbClr val="C6168D"/>
                </a:solidFill>
                <a:latin typeface="Verdana" panose="020B0604030504040204" pitchFamily="34" charset="0"/>
                <a:ea typeface="Verdana" panose="020B0604030504040204" pitchFamily="34" charset="0"/>
                <a:cs typeface="Verdana" panose="020B0604030504040204" pitchFamily="34" charset="0"/>
              </a:rPr>
              <a:t>leading practices</a:t>
            </a:r>
            <a:br>
              <a:rPr lang="en-US" sz="4000" dirty="0">
                <a:solidFill>
                  <a:srgbClr val="C6168D"/>
                </a:solidFill>
                <a:latin typeface="Verdana" panose="020B0604030504040204" pitchFamily="34" charset="0"/>
                <a:ea typeface="Verdana" panose="020B0604030504040204" pitchFamily="34" charset="0"/>
                <a:cs typeface="Verdana" panose="020B0604030504040204" pitchFamily="34" charset="0"/>
              </a:rPr>
            </a:br>
            <a:endParaRPr lang="en-US" sz="2667" b="0" dirty="0">
              <a:solidFill>
                <a:srgbClr val="5C2E91"/>
              </a:solidFill>
              <a:latin typeface="Verdana" panose="020B0604030504040204" pitchFamily="34" charset="0"/>
              <a:ea typeface="Verdana" panose="020B0604030504040204" pitchFamily="34" charset="0"/>
              <a:cs typeface="Verdana" panose="020B0604030504040204" pitchFamily="34" charset="0"/>
            </a:endParaRPr>
          </a:p>
        </p:txBody>
      </p:sp>
      <p:pic>
        <p:nvPicPr>
          <p:cNvPr id="8" name="Picture 7">
            <a:extLst>
              <a:ext uri="{FF2B5EF4-FFF2-40B4-BE49-F238E27FC236}">
                <a16:creationId xmlns:a16="http://schemas.microsoft.com/office/drawing/2014/main" id="{10BE5642-1A31-6420-6829-8771689C002E}"/>
              </a:ext>
            </a:extLst>
          </p:cNvPr>
          <p:cNvPicPr>
            <a:picLocks noChangeAspect="1"/>
          </p:cNvPicPr>
          <p:nvPr/>
        </p:nvPicPr>
        <p:blipFill>
          <a:blip r:embed="rId3"/>
          <a:stretch>
            <a:fillRect/>
          </a:stretch>
        </p:blipFill>
        <p:spPr>
          <a:xfrm rot="1088725">
            <a:off x="7017500" y="934092"/>
            <a:ext cx="4411674" cy="5562545"/>
          </a:xfrm>
          <a:prstGeom prst="rect">
            <a:avLst/>
          </a:prstGeom>
        </p:spPr>
      </p:pic>
      <p:pic>
        <p:nvPicPr>
          <p:cNvPr id="3" name="Picture 2">
            <a:extLst>
              <a:ext uri="{FF2B5EF4-FFF2-40B4-BE49-F238E27FC236}">
                <a16:creationId xmlns:a16="http://schemas.microsoft.com/office/drawing/2014/main" id="{50BC49EC-449B-90C7-CD31-4AEABC954F54}"/>
              </a:ext>
            </a:extLst>
          </p:cNvPr>
          <p:cNvPicPr>
            <a:picLocks noChangeAspect="1"/>
          </p:cNvPicPr>
          <p:nvPr/>
        </p:nvPicPr>
        <p:blipFill>
          <a:blip r:embed="rId4"/>
          <a:srcRect l="13789" t="28159" r="11104" b="27466"/>
          <a:stretch>
            <a:fillRect/>
          </a:stretch>
        </p:blipFill>
        <p:spPr>
          <a:xfrm>
            <a:off x="1265583" y="2173358"/>
            <a:ext cx="4234069" cy="3538330"/>
          </a:xfrm>
          <a:prstGeom prst="rect">
            <a:avLst/>
          </a:prstGeom>
        </p:spPr>
      </p:pic>
    </p:spTree>
    <p:extLst>
      <p:ext uri="{BB962C8B-B14F-4D97-AF65-F5344CB8AC3E}">
        <p14:creationId xmlns:p14="http://schemas.microsoft.com/office/powerpoint/2010/main" val="708960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E2110-A968-F1D9-2188-226F727951B7}"/>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C70FD917-8754-5C63-A220-A0C71D602E0F}"/>
              </a:ext>
            </a:extLst>
          </p:cNvPr>
          <p:cNvPicPr>
            <a:picLocks noChangeAspect="1"/>
          </p:cNvPicPr>
          <p:nvPr/>
        </p:nvPicPr>
        <p:blipFill>
          <a:blip r:embed="rId2"/>
          <a:srcRect/>
          <a:stretch/>
        </p:blipFill>
        <p:spPr>
          <a:xfrm>
            <a:off x="6348" y="3571"/>
            <a:ext cx="12179299" cy="6850855"/>
          </a:xfrm>
          <a:prstGeom prst="rect">
            <a:avLst/>
          </a:prstGeom>
        </p:spPr>
      </p:pic>
      <p:sp>
        <p:nvSpPr>
          <p:cNvPr id="6" name="Title 5">
            <a:extLst>
              <a:ext uri="{FF2B5EF4-FFF2-40B4-BE49-F238E27FC236}">
                <a16:creationId xmlns:a16="http://schemas.microsoft.com/office/drawing/2014/main" id="{D2A64CA0-DE78-A0BC-E68B-B6167B30659A}"/>
              </a:ext>
            </a:extLst>
          </p:cNvPr>
          <p:cNvSpPr>
            <a:spLocks noGrp="1"/>
          </p:cNvSpPr>
          <p:nvPr>
            <p:ph type="title"/>
          </p:nvPr>
        </p:nvSpPr>
        <p:spPr>
          <a:xfrm>
            <a:off x="488267" y="385445"/>
            <a:ext cx="9979165" cy="1230183"/>
          </a:xfrm>
        </p:spPr>
        <p:txBody>
          <a:bodyPr/>
          <a:lstStyle/>
          <a:p>
            <a:r>
              <a:rPr lang="en-US" sz="4000" dirty="0">
                <a:solidFill>
                  <a:srgbClr val="C6168D"/>
                </a:solidFill>
                <a:latin typeface="Verdana" panose="020B0604030504040204" pitchFamily="34" charset="0"/>
                <a:ea typeface="Verdana" panose="020B0604030504040204" pitchFamily="34" charset="0"/>
                <a:cs typeface="Verdana" panose="020B0604030504040204" pitchFamily="34" charset="0"/>
              </a:rPr>
              <a:t>CEO and CVO Panelists</a:t>
            </a:r>
            <a:br>
              <a:rPr lang="en-US" sz="4000" dirty="0">
                <a:solidFill>
                  <a:srgbClr val="C6168D"/>
                </a:solidFill>
                <a:latin typeface="Verdana" panose="020B0604030504040204" pitchFamily="34" charset="0"/>
                <a:ea typeface="Verdana" panose="020B0604030504040204" pitchFamily="34" charset="0"/>
                <a:cs typeface="Verdana" panose="020B0604030504040204" pitchFamily="34" charset="0"/>
              </a:rPr>
            </a:br>
            <a:endParaRPr lang="en-US" sz="2667" b="0" dirty="0">
              <a:solidFill>
                <a:srgbClr val="5C2E91"/>
              </a:solidFill>
              <a:latin typeface="Verdana" panose="020B0604030504040204" pitchFamily="34" charset="0"/>
              <a:ea typeface="Verdana" panose="020B0604030504040204" pitchFamily="34" charset="0"/>
              <a:cs typeface="Verdana" panose="020B0604030504040204" pitchFamily="34" charset="0"/>
            </a:endParaRPr>
          </a:p>
        </p:txBody>
      </p:sp>
      <p:sp>
        <p:nvSpPr>
          <p:cNvPr id="3" name="TextBox 2">
            <a:extLst>
              <a:ext uri="{FF2B5EF4-FFF2-40B4-BE49-F238E27FC236}">
                <a16:creationId xmlns:a16="http://schemas.microsoft.com/office/drawing/2014/main" id="{C921729F-D042-4879-6E3A-B0A574CBA329}"/>
              </a:ext>
            </a:extLst>
          </p:cNvPr>
          <p:cNvSpPr txBox="1"/>
          <p:nvPr/>
        </p:nvSpPr>
        <p:spPr>
          <a:xfrm>
            <a:off x="886968" y="4053500"/>
            <a:ext cx="4221745" cy="1415772"/>
          </a:xfrm>
          <a:prstGeom prst="rect">
            <a:avLst/>
          </a:prstGeom>
          <a:noFill/>
        </p:spPr>
        <p:txBody>
          <a:bodyPr wrap="square" rtlCol="0">
            <a:spAutoFit/>
          </a:bodyPr>
          <a:lstStyle/>
          <a:p>
            <a:r>
              <a:rPr lang="en-US" sz="2800" b="1" dirty="0">
                <a:solidFill>
                  <a:srgbClr val="5C2E91"/>
                </a:solidFill>
              </a:rPr>
              <a:t>Gail von Staden</a:t>
            </a:r>
          </a:p>
          <a:p>
            <a:br>
              <a:rPr lang="en-US" dirty="0">
                <a:solidFill>
                  <a:srgbClr val="5C2E91"/>
                </a:solidFill>
              </a:rPr>
            </a:br>
            <a:r>
              <a:rPr lang="en-US" sz="2000" dirty="0">
                <a:solidFill>
                  <a:srgbClr val="5C2E91"/>
                </a:solidFill>
              </a:rPr>
              <a:t>Board Chair</a:t>
            </a:r>
          </a:p>
          <a:p>
            <a:r>
              <a:rPr lang="en-US" sz="2000" dirty="0">
                <a:solidFill>
                  <a:srgbClr val="5C2E91"/>
                </a:solidFill>
              </a:rPr>
              <a:t>YMCA of Metropolitan Detroit</a:t>
            </a:r>
            <a:r>
              <a:rPr lang="en-US" sz="2000" dirty="0">
                <a:solidFill>
                  <a:schemeClr val="bg1"/>
                </a:solidFill>
              </a:rPr>
              <a:t>t</a:t>
            </a:r>
          </a:p>
        </p:txBody>
      </p:sp>
      <p:sp>
        <p:nvSpPr>
          <p:cNvPr id="7" name="TextBox 6">
            <a:extLst>
              <a:ext uri="{FF2B5EF4-FFF2-40B4-BE49-F238E27FC236}">
                <a16:creationId xmlns:a16="http://schemas.microsoft.com/office/drawing/2014/main" id="{87C175DC-28B7-188C-A9E7-9A801BB13E3A}"/>
              </a:ext>
            </a:extLst>
          </p:cNvPr>
          <p:cNvSpPr txBox="1"/>
          <p:nvPr/>
        </p:nvSpPr>
        <p:spPr>
          <a:xfrm>
            <a:off x="6720839" y="4053500"/>
            <a:ext cx="5471161" cy="1415772"/>
          </a:xfrm>
          <a:prstGeom prst="rect">
            <a:avLst/>
          </a:prstGeom>
          <a:noFill/>
        </p:spPr>
        <p:txBody>
          <a:bodyPr wrap="square" rtlCol="0">
            <a:spAutoFit/>
          </a:bodyPr>
          <a:lstStyle/>
          <a:p>
            <a:r>
              <a:rPr lang="en-US" sz="2800" b="1" dirty="0">
                <a:solidFill>
                  <a:srgbClr val="5C2E91"/>
                </a:solidFill>
              </a:rPr>
              <a:t>Parrish Underwood</a:t>
            </a:r>
          </a:p>
          <a:p>
            <a:br>
              <a:rPr lang="en-US" dirty="0">
                <a:solidFill>
                  <a:srgbClr val="5C2E91"/>
                </a:solidFill>
              </a:rPr>
            </a:br>
            <a:r>
              <a:rPr lang="en-US" sz="2000" dirty="0">
                <a:solidFill>
                  <a:srgbClr val="5C2E91"/>
                </a:solidFill>
              </a:rPr>
              <a:t>President and CEO</a:t>
            </a:r>
          </a:p>
          <a:p>
            <a:r>
              <a:rPr lang="en-US" sz="2000" dirty="0">
                <a:solidFill>
                  <a:srgbClr val="5C2E91"/>
                </a:solidFill>
              </a:rPr>
              <a:t>YMCA of Metropolitan Detroit</a:t>
            </a:r>
          </a:p>
        </p:txBody>
      </p:sp>
      <p:pic>
        <p:nvPicPr>
          <p:cNvPr id="2" name="Picture 1" descr="Gail">
            <a:extLst>
              <a:ext uri="{FF2B5EF4-FFF2-40B4-BE49-F238E27FC236}">
                <a16:creationId xmlns:a16="http://schemas.microsoft.com/office/drawing/2014/main" id="{A43D2BD5-5606-E990-5120-7B6BC2681E0D}"/>
              </a:ext>
            </a:extLst>
          </p:cNvPr>
          <p:cNvPicPr>
            <a:picLocks noChangeAspect="1"/>
          </p:cNvPicPr>
          <p:nvPr/>
        </p:nvPicPr>
        <p:blipFill>
          <a:blip r:embed="rId3"/>
          <a:stretch>
            <a:fillRect/>
          </a:stretch>
        </p:blipFill>
        <p:spPr>
          <a:xfrm>
            <a:off x="1181643" y="1196528"/>
            <a:ext cx="2743200" cy="2743200"/>
          </a:xfrm>
          <a:prstGeom prst="roundRect">
            <a:avLst>
              <a:gd name="adj" fmla="val 10704"/>
            </a:avLst>
          </a:prstGeom>
          <a:ln>
            <a:noFill/>
          </a:ln>
          <a:effectLst/>
          <a:scene3d>
            <a:camera prst="orthographicFront"/>
            <a:lightRig rig="contrasting" dir="t">
              <a:rot lat="0" lon="0" rev="4200000"/>
            </a:lightRig>
          </a:scene3d>
          <a:sp3d prstMaterial="plastic">
            <a:contourClr>
              <a:srgbClr val="969696"/>
            </a:contourClr>
          </a:sp3d>
        </p:spPr>
      </p:pic>
      <p:pic>
        <p:nvPicPr>
          <p:cNvPr id="8" name="Picture 7" descr="Parrish">
            <a:extLst>
              <a:ext uri="{FF2B5EF4-FFF2-40B4-BE49-F238E27FC236}">
                <a16:creationId xmlns:a16="http://schemas.microsoft.com/office/drawing/2014/main" id="{B6DAED82-B26A-9FF3-EF5D-DDF3F39DDD44}"/>
              </a:ext>
            </a:extLst>
          </p:cNvPr>
          <p:cNvPicPr>
            <a:picLocks noChangeAspect="1"/>
          </p:cNvPicPr>
          <p:nvPr/>
        </p:nvPicPr>
        <p:blipFill>
          <a:blip r:embed="rId4"/>
          <a:stretch>
            <a:fillRect/>
          </a:stretch>
        </p:blipFill>
        <p:spPr>
          <a:xfrm>
            <a:off x="7211740" y="1196528"/>
            <a:ext cx="2743200" cy="2743200"/>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2955366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D0C55-AEFC-661D-1838-B1E65BE9AD77}"/>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3A353ABC-1E8E-D950-1D71-E04811C272DC}"/>
              </a:ext>
            </a:extLst>
          </p:cNvPr>
          <p:cNvPicPr>
            <a:picLocks noChangeAspect="1"/>
          </p:cNvPicPr>
          <p:nvPr/>
        </p:nvPicPr>
        <p:blipFill>
          <a:blip r:embed="rId2"/>
          <a:srcRect/>
          <a:stretch/>
        </p:blipFill>
        <p:spPr>
          <a:xfrm>
            <a:off x="6348" y="3571"/>
            <a:ext cx="12179299" cy="6850855"/>
          </a:xfrm>
          <a:prstGeom prst="rect">
            <a:avLst/>
          </a:prstGeom>
        </p:spPr>
      </p:pic>
      <p:sp>
        <p:nvSpPr>
          <p:cNvPr id="6" name="Title 5">
            <a:extLst>
              <a:ext uri="{FF2B5EF4-FFF2-40B4-BE49-F238E27FC236}">
                <a16:creationId xmlns:a16="http://schemas.microsoft.com/office/drawing/2014/main" id="{F321D080-AE15-C6F1-2B59-394CE5822760}"/>
              </a:ext>
            </a:extLst>
          </p:cNvPr>
          <p:cNvSpPr>
            <a:spLocks noGrp="1"/>
          </p:cNvSpPr>
          <p:nvPr>
            <p:ph type="title"/>
          </p:nvPr>
        </p:nvSpPr>
        <p:spPr>
          <a:xfrm>
            <a:off x="488267" y="385445"/>
            <a:ext cx="9979165" cy="1230183"/>
          </a:xfrm>
        </p:spPr>
        <p:txBody>
          <a:bodyPr/>
          <a:lstStyle/>
          <a:p>
            <a:r>
              <a:rPr lang="en-US" sz="4000" dirty="0">
                <a:solidFill>
                  <a:srgbClr val="C6168D"/>
                </a:solidFill>
                <a:latin typeface="Verdana" panose="020B0604030504040204" pitchFamily="34" charset="0"/>
                <a:ea typeface="Verdana" panose="020B0604030504040204" pitchFamily="34" charset="0"/>
                <a:cs typeface="Verdana" panose="020B0604030504040204" pitchFamily="34" charset="0"/>
              </a:rPr>
              <a:t>CEO and CVO Panelists</a:t>
            </a:r>
            <a:br>
              <a:rPr lang="en-US" sz="4000" dirty="0">
                <a:solidFill>
                  <a:srgbClr val="C6168D"/>
                </a:solidFill>
                <a:latin typeface="Verdana" panose="020B0604030504040204" pitchFamily="34" charset="0"/>
                <a:ea typeface="Verdana" panose="020B0604030504040204" pitchFamily="34" charset="0"/>
                <a:cs typeface="Verdana" panose="020B0604030504040204" pitchFamily="34" charset="0"/>
              </a:rPr>
            </a:br>
            <a:endParaRPr lang="en-US" sz="2667" b="0" dirty="0">
              <a:solidFill>
                <a:srgbClr val="5C2E91"/>
              </a:solidFill>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A56AEB48-3A4C-90A1-2AF9-FBF4B75C8E14}"/>
              </a:ext>
            </a:extLst>
          </p:cNvPr>
          <p:cNvSpPr txBox="1"/>
          <p:nvPr/>
        </p:nvSpPr>
        <p:spPr>
          <a:xfrm>
            <a:off x="896111" y="4005072"/>
            <a:ext cx="4066829" cy="141577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srgbClr val="5C2E91"/>
                </a:solidFill>
                <a:latin typeface="Verdana"/>
              </a:rPr>
              <a:t>Jessica Hernandez</a:t>
            </a:r>
            <a:endParaRPr kumimoji="0" lang="en-US" sz="2800" b="1" i="0" u="none" strike="noStrike" kern="1200" cap="none" spc="0" normalizeH="0" baseline="0" noProof="0" dirty="0">
              <a:ln>
                <a:noFill/>
              </a:ln>
              <a:solidFill>
                <a:srgbClr val="5C2E91"/>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5C2E91"/>
                </a:solidFill>
                <a:effectLst/>
                <a:uLnTx/>
                <a:uFillTx/>
                <a:latin typeface="Verdana"/>
                <a:ea typeface="+mn-ea"/>
                <a:cs typeface="+mn-cs"/>
              </a:rPr>
            </a:br>
            <a:r>
              <a:rPr kumimoji="0" lang="en-US" sz="2000" b="0" i="0" u="none" strike="noStrike" kern="1200" cap="none" spc="0" normalizeH="0" baseline="0" noProof="0" dirty="0">
                <a:ln>
                  <a:noFill/>
                </a:ln>
                <a:solidFill>
                  <a:srgbClr val="5C2E91"/>
                </a:solidFill>
                <a:effectLst/>
                <a:uLnTx/>
                <a:uFillTx/>
                <a:latin typeface="Verdana"/>
                <a:ea typeface="+mn-ea"/>
                <a:cs typeface="+mn-cs"/>
              </a:rPr>
              <a:t>Board Chair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5C2E91"/>
                </a:solidFill>
                <a:latin typeface="Verdana"/>
              </a:rPr>
              <a:t>Stateline Family YMCA</a:t>
            </a:r>
            <a:endParaRPr kumimoji="0" lang="en-US" sz="2000" b="0" i="0" u="none" strike="noStrike" kern="1200" cap="none" spc="0" normalizeH="0" baseline="0" noProof="0" dirty="0">
              <a:ln>
                <a:noFill/>
              </a:ln>
              <a:solidFill>
                <a:srgbClr val="5C2E91"/>
              </a:solidFill>
              <a:effectLst/>
              <a:uLnTx/>
              <a:uFillTx/>
              <a:latin typeface="Verdana"/>
              <a:ea typeface="+mn-ea"/>
              <a:cs typeface="+mn-cs"/>
            </a:endParaRPr>
          </a:p>
        </p:txBody>
      </p:sp>
      <p:sp>
        <p:nvSpPr>
          <p:cNvPr id="8" name="TextBox 7">
            <a:extLst>
              <a:ext uri="{FF2B5EF4-FFF2-40B4-BE49-F238E27FC236}">
                <a16:creationId xmlns:a16="http://schemas.microsoft.com/office/drawing/2014/main" id="{F4FEDF45-C02F-9712-3724-070BED9355B3}"/>
              </a:ext>
            </a:extLst>
          </p:cNvPr>
          <p:cNvSpPr txBox="1"/>
          <p:nvPr/>
        </p:nvSpPr>
        <p:spPr>
          <a:xfrm>
            <a:off x="7040880" y="4005072"/>
            <a:ext cx="4667416" cy="141577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srgbClr val="5C2E91"/>
                </a:solidFill>
                <a:latin typeface="Verdana"/>
              </a:rPr>
              <a:t>Ann Hankins</a:t>
            </a:r>
            <a:endParaRPr kumimoji="0" lang="en-US" sz="2800" b="1" i="0" u="none" strike="noStrike" kern="1200" cap="none" spc="0" normalizeH="0" baseline="0" noProof="0" dirty="0">
              <a:ln>
                <a:noFill/>
              </a:ln>
              <a:solidFill>
                <a:srgbClr val="5C2E91"/>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5C2E91"/>
                </a:solidFill>
                <a:effectLst/>
                <a:uLnTx/>
                <a:uFillTx/>
                <a:latin typeface="Verdana"/>
                <a:ea typeface="+mn-ea"/>
                <a:cs typeface="+mn-cs"/>
              </a:rPr>
            </a:br>
            <a:r>
              <a:rPr kumimoji="0" lang="en-US" sz="2000" b="0" i="0" u="none" strike="noStrike" kern="1200" cap="none" spc="0" normalizeH="0" baseline="0" noProof="0" dirty="0">
                <a:ln>
                  <a:noFill/>
                </a:ln>
                <a:solidFill>
                  <a:srgbClr val="5C2E91"/>
                </a:solidFill>
                <a:effectLst/>
                <a:uLnTx/>
                <a:uFillTx/>
                <a:latin typeface="Verdana"/>
                <a:ea typeface="+mn-ea"/>
                <a:cs typeface="+mn-cs"/>
              </a:rPr>
              <a:t>Chief Executive Officer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5C2E91"/>
                </a:solidFill>
                <a:latin typeface="Verdana"/>
              </a:rPr>
              <a:t>Stateline Family YMCA</a:t>
            </a:r>
            <a:endParaRPr kumimoji="0" lang="en-US" sz="2000" b="0" i="0" u="none" strike="noStrike" kern="1200" cap="none" spc="0" normalizeH="0" baseline="0" noProof="0" dirty="0">
              <a:ln>
                <a:noFill/>
              </a:ln>
              <a:solidFill>
                <a:srgbClr val="5C2E91"/>
              </a:solidFill>
              <a:effectLst/>
              <a:uLnTx/>
              <a:uFillTx/>
              <a:latin typeface="Verdana"/>
              <a:ea typeface="+mn-ea"/>
              <a:cs typeface="+mn-cs"/>
            </a:endParaRPr>
          </a:p>
        </p:txBody>
      </p:sp>
      <p:pic>
        <p:nvPicPr>
          <p:cNvPr id="3" name="Picture 2">
            <a:extLst>
              <a:ext uri="{FF2B5EF4-FFF2-40B4-BE49-F238E27FC236}">
                <a16:creationId xmlns:a16="http://schemas.microsoft.com/office/drawing/2014/main" id="{980DCEED-F199-8077-7D2C-222198E663CC}"/>
              </a:ext>
            </a:extLst>
          </p:cNvPr>
          <p:cNvPicPr>
            <a:picLocks noChangeAspect="1"/>
          </p:cNvPicPr>
          <p:nvPr/>
        </p:nvPicPr>
        <p:blipFill>
          <a:blip r:embed="rId3">
            <a:extLst>
              <a:ext uri="{28A0092B-C50C-407E-A947-70E740481C1C}">
                <a14:useLocalDpi xmlns:a14="http://schemas.microsoft.com/office/drawing/2010/main" val="0"/>
              </a:ext>
            </a:extLst>
          </a:blip>
          <a:srcRect l="954" t="9536" r="-954" b="24745"/>
          <a:stretch>
            <a:fillRect/>
          </a:stretch>
        </p:blipFill>
        <p:spPr>
          <a:xfrm>
            <a:off x="1408498" y="1199890"/>
            <a:ext cx="2784260" cy="2743200"/>
          </a:xfrm>
          <a:prstGeom prst="roundRect">
            <a:avLst>
              <a:gd name="adj" fmla="val 6106"/>
            </a:avLst>
          </a:prstGeom>
          <a:solidFill>
            <a:srgbClr val="FFFFFF">
              <a:shade val="85000"/>
            </a:srgbClr>
          </a:solidFill>
          <a:ln>
            <a:noFill/>
          </a:ln>
          <a:effectLst/>
        </p:spPr>
      </p:pic>
      <p:pic>
        <p:nvPicPr>
          <p:cNvPr id="7" name="Picture 6">
            <a:extLst>
              <a:ext uri="{FF2B5EF4-FFF2-40B4-BE49-F238E27FC236}">
                <a16:creationId xmlns:a16="http://schemas.microsoft.com/office/drawing/2014/main" id="{94E2B419-4AE0-6D52-C43B-D4ECC134A4F2}"/>
              </a:ext>
            </a:extLst>
          </p:cNvPr>
          <p:cNvPicPr>
            <a:picLocks noChangeAspect="1"/>
          </p:cNvPicPr>
          <p:nvPr/>
        </p:nvPicPr>
        <p:blipFill>
          <a:blip r:embed="rId4">
            <a:extLst>
              <a:ext uri="{28A0092B-C50C-407E-A947-70E740481C1C}">
                <a14:useLocalDpi xmlns:a14="http://schemas.microsoft.com/office/drawing/2010/main" val="0"/>
              </a:ext>
            </a:extLst>
          </a:blip>
          <a:srcRect l="10220" t="4595" r="13391" b="34438"/>
          <a:stretch>
            <a:fillRect/>
          </a:stretch>
        </p:blipFill>
        <p:spPr>
          <a:xfrm>
            <a:off x="6956440" y="1199890"/>
            <a:ext cx="2749701" cy="2743200"/>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34089834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1372F-2B3D-CB56-DF50-E5BF7F5CA978}"/>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BC200ABB-376D-723B-565C-8FB8D504D832}"/>
              </a:ext>
            </a:extLst>
          </p:cNvPr>
          <p:cNvPicPr>
            <a:picLocks noChangeAspect="1"/>
          </p:cNvPicPr>
          <p:nvPr/>
        </p:nvPicPr>
        <p:blipFill>
          <a:blip r:embed="rId2"/>
          <a:srcRect/>
          <a:stretch/>
        </p:blipFill>
        <p:spPr>
          <a:xfrm>
            <a:off x="6348" y="3571"/>
            <a:ext cx="12179299" cy="6850855"/>
          </a:xfrm>
          <a:prstGeom prst="rect">
            <a:avLst/>
          </a:prstGeom>
        </p:spPr>
      </p:pic>
      <p:sp>
        <p:nvSpPr>
          <p:cNvPr id="6" name="Title 5">
            <a:extLst>
              <a:ext uri="{FF2B5EF4-FFF2-40B4-BE49-F238E27FC236}">
                <a16:creationId xmlns:a16="http://schemas.microsoft.com/office/drawing/2014/main" id="{417D05D5-2121-756B-61BB-4B28B78F5BE9}"/>
              </a:ext>
            </a:extLst>
          </p:cNvPr>
          <p:cNvSpPr>
            <a:spLocks noGrp="1"/>
          </p:cNvSpPr>
          <p:nvPr>
            <p:ph type="title"/>
          </p:nvPr>
        </p:nvSpPr>
        <p:spPr>
          <a:xfrm>
            <a:off x="488267" y="385445"/>
            <a:ext cx="9979165" cy="1230183"/>
          </a:xfrm>
        </p:spPr>
        <p:txBody>
          <a:bodyPr/>
          <a:lstStyle/>
          <a:p>
            <a:r>
              <a:rPr lang="en-US" sz="4000" dirty="0">
                <a:solidFill>
                  <a:srgbClr val="C6168D"/>
                </a:solidFill>
                <a:latin typeface="Verdana" panose="020B0604030504040204" pitchFamily="34" charset="0"/>
                <a:ea typeface="Verdana" panose="020B0604030504040204" pitchFamily="34" charset="0"/>
                <a:cs typeface="Verdana" panose="020B0604030504040204" pitchFamily="34" charset="0"/>
              </a:rPr>
              <a:t>CEO and CVO Panelists</a:t>
            </a:r>
            <a:br>
              <a:rPr lang="en-US" sz="4000" dirty="0">
                <a:solidFill>
                  <a:srgbClr val="C6168D"/>
                </a:solidFill>
                <a:latin typeface="Verdana" panose="020B0604030504040204" pitchFamily="34" charset="0"/>
                <a:ea typeface="Verdana" panose="020B0604030504040204" pitchFamily="34" charset="0"/>
                <a:cs typeface="Verdana" panose="020B0604030504040204" pitchFamily="34" charset="0"/>
              </a:rPr>
            </a:br>
            <a:endParaRPr lang="en-US" sz="2667" b="0" dirty="0">
              <a:solidFill>
                <a:srgbClr val="5C2E91"/>
              </a:solidFill>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DBD7AA0F-AF09-1577-693D-50825CEDE785}"/>
              </a:ext>
            </a:extLst>
          </p:cNvPr>
          <p:cNvSpPr txBox="1"/>
          <p:nvPr/>
        </p:nvSpPr>
        <p:spPr>
          <a:xfrm>
            <a:off x="777240" y="4062644"/>
            <a:ext cx="4258587" cy="141577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srgbClr val="5C2E91"/>
                </a:solidFill>
                <a:latin typeface="Verdana"/>
              </a:rPr>
              <a:t>Matthew Longtin</a:t>
            </a:r>
            <a:endParaRPr kumimoji="0" lang="en-US" sz="2800" b="1" i="0" u="none" strike="noStrike" kern="1200" cap="none" spc="0" normalizeH="0" baseline="0" noProof="0" dirty="0">
              <a:ln>
                <a:noFill/>
              </a:ln>
              <a:solidFill>
                <a:srgbClr val="5C2E91"/>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5C2E91"/>
                </a:solidFill>
                <a:effectLst/>
                <a:uLnTx/>
                <a:uFillTx/>
                <a:latin typeface="Verdana"/>
                <a:ea typeface="+mn-ea"/>
                <a:cs typeface="+mn-cs"/>
              </a:rPr>
            </a:br>
            <a:r>
              <a:rPr kumimoji="0" lang="en-US" sz="2000" b="0" i="0" u="none" strike="noStrike" kern="1200" cap="none" spc="0" normalizeH="0" baseline="0" noProof="0" dirty="0">
                <a:ln>
                  <a:noFill/>
                </a:ln>
                <a:solidFill>
                  <a:srgbClr val="5C2E91"/>
                </a:solidFill>
                <a:effectLst/>
                <a:uLnTx/>
                <a:uFillTx/>
                <a:latin typeface="Verdana"/>
                <a:ea typeface="+mn-ea"/>
                <a:cs typeface="+mn-cs"/>
              </a:rPr>
              <a:t>Board Chair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5C2E91"/>
                </a:solidFill>
                <a:latin typeface="Verdana"/>
              </a:rPr>
              <a:t>Eugene Family YMCA</a:t>
            </a:r>
            <a:endParaRPr kumimoji="0" lang="en-US" sz="2000" b="0" i="0" u="none" strike="noStrike" kern="1200" cap="none" spc="0" normalizeH="0" baseline="0" noProof="0" dirty="0">
              <a:ln>
                <a:noFill/>
              </a:ln>
              <a:solidFill>
                <a:srgbClr val="5C2E91"/>
              </a:solidFill>
              <a:effectLst/>
              <a:uLnTx/>
              <a:uFillTx/>
              <a:latin typeface="Verdana"/>
              <a:ea typeface="+mn-ea"/>
              <a:cs typeface="+mn-cs"/>
            </a:endParaRPr>
          </a:p>
        </p:txBody>
      </p:sp>
      <p:sp>
        <p:nvSpPr>
          <p:cNvPr id="8" name="TextBox 7">
            <a:extLst>
              <a:ext uri="{FF2B5EF4-FFF2-40B4-BE49-F238E27FC236}">
                <a16:creationId xmlns:a16="http://schemas.microsoft.com/office/drawing/2014/main" id="{C04805D7-2C73-26DF-1335-D759A351E15D}"/>
              </a:ext>
            </a:extLst>
          </p:cNvPr>
          <p:cNvSpPr txBox="1"/>
          <p:nvPr/>
        </p:nvSpPr>
        <p:spPr>
          <a:xfrm>
            <a:off x="6702552" y="4062644"/>
            <a:ext cx="5005743" cy="141577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srgbClr val="5C2E91"/>
                </a:solidFill>
                <a:latin typeface="Verdana"/>
              </a:rPr>
              <a:t>Brian Steffan</a:t>
            </a:r>
            <a:endParaRPr kumimoji="0" lang="en-US" sz="2800" b="1" i="0" u="none" strike="noStrike" kern="1200" cap="none" spc="0" normalizeH="0" baseline="0" noProof="0" dirty="0">
              <a:ln>
                <a:noFill/>
              </a:ln>
              <a:solidFill>
                <a:srgbClr val="5C2E91"/>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5C2E91"/>
                </a:solidFill>
                <a:effectLst/>
                <a:uLnTx/>
                <a:uFillTx/>
                <a:latin typeface="Verdana"/>
                <a:ea typeface="+mn-ea"/>
                <a:cs typeface="+mn-cs"/>
              </a:rPr>
            </a:br>
            <a:r>
              <a:rPr kumimoji="0" lang="en-US" sz="2000" b="0" i="0" u="none" strike="noStrike" kern="1200" cap="none" spc="0" normalizeH="0" baseline="0" noProof="0" dirty="0">
                <a:ln>
                  <a:noFill/>
                </a:ln>
                <a:solidFill>
                  <a:srgbClr val="5C2E91"/>
                </a:solidFill>
                <a:effectLst/>
                <a:uLnTx/>
                <a:uFillTx/>
                <a:latin typeface="Verdana"/>
                <a:ea typeface="+mn-ea"/>
                <a:cs typeface="+mn-cs"/>
              </a:rPr>
              <a:t>Chief Executive Officer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5C2E91"/>
                </a:solidFill>
                <a:latin typeface="Verdana"/>
              </a:rPr>
              <a:t>Eugene Family YMCA</a:t>
            </a:r>
            <a:endParaRPr kumimoji="0" lang="en-US" sz="2000" b="0" i="0" u="none" strike="noStrike" kern="1200" cap="none" spc="0" normalizeH="0" baseline="0" noProof="0" dirty="0">
              <a:ln>
                <a:noFill/>
              </a:ln>
              <a:solidFill>
                <a:srgbClr val="5C2E91"/>
              </a:solidFill>
              <a:effectLst/>
              <a:uLnTx/>
              <a:uFillTx/>
              <a:latin typeface="Verdana"/>
              <a:ea typeface="+mn-ea"/>
              <a:cs typeface="+mn-cs"/>
            </a:endParaRPr>
          </a:p>
        </p:txBody>
      </p:sp>
      <p:pic>
        <p:nvPicPr>
          <p:cNvPr id="3" name="Picture 2">
            <a:extLst>
              <a:ext uri="{FF2B5EF4-FFF2-40B4-BE49-F238E27FC236}">
                <a16:creationId xmlns:a16="http://schemas.microsoft.com/office/drawing/2014/main" id="{452AE63C-B46E-8B38-CFFC-2D5E309CC0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2525" y="1219200"/>
            <a:ext cx="2743200" cy="2743200"/>
          </a:xfrm>
          <a:prstGeom prst="roundRect">
            <a:avLst>
              <a:gd name="adj" fmla="val 8594"/>
            </a:avLst>
          </a:prstGeom>
          <a:solidFill>
            <a:srgbClr val="FFFFFF">
              <a:shade val="85000"/>
            </a:srgbClr>
          </a:solidFill>
          <a:ln>
            <a:noFill/>
          </a:ln>
          <a:effectLst/>
        </p:spPr>
      </p:pic>
      <p:pic>
        <p:nvPicPr>
          <p:cNvPr id="7" name="Picture 6">
            <a:extLst>
              <a:ext uri="{FF2B5EF4-FFF2-40B4-BE49-F238E27FC236}">
                <a16:creationId xmlns:a16="http://schemas.microsoft.com/office/drawing/2014/main" id="{0982E00A-FAED-57C7-F7E5-44D0D4F1C0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9086" y="1219200"/>
            <a:ext cx="2743200" cy="2743200"/>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32763242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B04D6-F4E7-0A9F-BD93-6E2C69C6725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10E4D2B-0109-9A76-3469-E5FD715E8D92}"/>
              </a:ext>
            </a:extLst>
          </p:cNvPr>
          <p:cNvPicPr>
            <a:picLocks noChangeAspect="1"/>
          </p:cNvPicPr>
          <p:nvPr/>
        </p:nvPicPr>
        <p:blipFill>
          <a:blip r:embed="rId2"/>
          <a:srcRect/>
          <a:stretch/>
        </p:blipFill>
        <p:spPr>
          <a:xfrm>
            <a:off x="6351" y="3573"/>
            <a:ext cx="12185647" cy="6854427"/>
          </a:xfrm>
          <a:prstGeom prst="rect">
            <a:avLst/>
          </a:prstGeom>
        </p:spPr>
      </p:pic>
      <p:sp>
        <p:nvSpPr>
          <p:cNvPr id="7" name="Title 5">
            <a:extLst>
              <a:ext uri="{FF2B5EF4-FFF2-40B4-BE49-F238E27FC236}">
                <a16:creationId xmlns:a16="http://schemas.microsoft.com/office/drawing/2014/main" id="{08D86D3F-950D-D212-B587-1FC2F7061002}"/>
              </a:ext>
            </a:extLst>
          </p:cNvPr>
          <p:cNvSpPr txBox="1">
            <a:spLocks/>
          </p:cNvSpPr>
          <p:nvPr/>
        </p:nvSpPr>
        <p:spPr bwMode="black">
          <a:xfrm>
            <a:off x="1979691" y="2331719"/>
            <a:ext cx="9693245" cy="2923959"/>
          </a:xfrm>
          <a:prstGeom prst="rect">
            <a:avLst/>
          </a:prstGeom>
          <a:noFill/>
          <a:ln w="9525">
            <a:noFill/>
            <a:miter lim="800000"/>
            <a:headEnd/>
            <a:tailEnd/>
          </a:ln>
        </p:spPr>
        <p:txBody>
          <a:bodyPr vert="horz" wrap="square" lIns="121920" tIns="60960" rIns="121920" bIns="6096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defTabSz="1219170"/>
            <a:r>
              <a:rPr lang="en-US" sz="4000" kern="0" dirty="0">
                <a:solidFill>
                  <a:srgbClr val="FFFFFF"/>
                </a:solidFill>
                <a:latin typeface="Verdana"/>
                <a:ea typeface="ＭＳ Ｐゴシック"/>
              </a:rPr>
              <a:t>Ceo and chief volunteer officer panel</a:t>
            </a:r>
          </a:p>
          <a:p>
            <a:pPr algn="ctr" defTabSz="1219170"/>
            <a:endParaRPr lang="en-US" sz="4000" kern="0" dirty="0">
              <a:solidFill>
                <a:srgbClr val="FFFFFF"/>
              </a:solidFill>
              <a:latin typeface="Verdana"/>
              <a:ea typeface="ＭＳ Ｐゴシック"/>
            </a:endParaRPr>
          </a:p>
          <a:p>
            <a:pPr defTabSz="1219170"/>
            <a:r>
              <a:rPr lang="en-US" sz="4000" kern="0" dirty="0">
                <a:solidFill>
                  <a:srgbClr val="FFFFFF"/>
                </a:solidFill>
                <a:latin typeface="Verdana"/>
                <a:ea typeface="ＭＳ Ｐゴシック"/>
              </a:rPr>
              <a:t>And</a:t>
            </a:r>
          </a:p>
          <a:p>
            <a:pPr algn="ctr" defTabSz="1219170"/>
            <a:endParaRPr lang="en-US" sz="4000" kern="0" dirty="0">
              <a:solidFill>
                <a:srgbClr val="FFFFFF"/>
              </a:solidFill>
              <a:latin typeface="Verdana"/>
              <a:ea typeface="ＭＳ Ｐゴシック"/>
            </a:endParaRPr>
          </a:p>
          <a:p>
            <a:pPr defTabSz="1219170"/>
            <a:r>
              <a:rPr lang="en-US" sz="4000" kern="0" dirty="0">
                <a:solidFill>
                  <a:srgbClr val="FFFFFF"/>
                </a:solidFill>
                <a:latin typeface="Verdana"/>
                <a:ea typeface="ＭＳ Ｐゴシック"/>
              </a:rPr>
              <a:t>Audience questions</a:t>
            </a:r>
          </a:p>
        </p:txBody>
      </p:sp>
    </p:spTree>
    <p:extLst>
      <p:ext uri="{BB962C8B-B14F-4D97-AF65-F5344CB8AC3E}">
        <p14:creationId xmlns:p14="http://schemas.microsoft.com/office/powerpoint/2010/main" val="3906047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F0DD1-F9BB-83EE-A36E-F16124386AD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EF086BA-1E1C-1AFA-69B6-5FA32BA2EB97}"/>
              </a:ext>
            </a:extLst>
          </p:cNvPr>
          <p:cNvPicPr>
            <a:picLocks noChangeAspect="1"/>
          </p:cNvPicPr>
          <p:nvPr/>
        </p:nvPicPr>
        <p:blipFill>
          <a:blip r:embed="rId2"/>
          <a:srcRect/>
          <a:stretch/>
        </p:blipFill>
        <p:spPr>
          <a:xfrm>
            <a:off x="6351" y="3573"/>
            <a:ext cx="12185647" cy="6854427"/>
          </a:xfrm>
          <a:prstGeom prst="rect">
            <a:avLst/>
          </a:prstGeom>
        </p:spPr>
      </p:pic>
      <p:sp>
        <p:nvSpPr>
          <p:cNvPr id="7" name="Title 5">
            <a:extLst>
              <a:ext uri="{FF2B5EF4-FFF2-40B4-BE49-F238E27FC236}">
                <a16:creationId xmlns:a16="http://schemas.microsoft.com/office/drawing/2014/main" id="{43A4BFE6-D626-B6FB-C82F-55C0F90A4827}"/>
              </a:ext>
            </a:extLst>
          </p:cNvPr>
          <p:cNvSpPr txBox="1">
            <a:spLocks/>
          </p:cNvSpPr>
          <p:nvPr/>
        </p:nvSpPr>
        <p:spPr bwMode="black">
          <a:xfrm>
            <a:off x="2245259" y="2073920"/>
            <a:ext cx="8582687" cy="1355080"/>
          </a:xfrm>
          <a:prstGeom prst="rect">
            <a:avLst/>
          </a:prstGeom>
          <a:noFill/>
          <a:ln w="9525">
            <a:noFill/>
            <a:miter lim="800000"/>
            <a:headEnd/>
            <a:tailEnd/>
          </a:ln>
        </p:spPr>
        <p:txBody>
          <a:bodyPr vert="horz" wrap="square" lIns="121920" tIns="60960" rIns="121920" bIns="6096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6667" kern="0" dirty="0"/>
              <a:t>THANK YOU</a:t>
            </a:r>
          </a:p>
        </p:txBody>
      </p:sp>
      <p:sp>
        <p:nvSpPr>
          <p:cNvPr id="8" name="Title 5">
            <a:extLst>
              <a:ext uri="{FF2B5EF4-FFF2-40B4-BE49-F238E27FC236}">
                <a16:creationId xmlns:a16="http://schemas.microsoft.com/office/drawing/2014/main" id="{2A5469A4-8E72-0739-7AA9-B920AE5C3ED7}"/>
              </a:ext>
            </a:extLst>
          </p:cNvPr>
          <p:cNvSpPr txBox="1">
            <a:spLocks/>
          </p:cNvSpPr>
          <p:nvPr/>
        </p:nvSpPr>
        <p:spPr bwMode="black">
          <a:xfrm>
            <a:off x="2450471" y="3429000"/>
            <a:ext cx="8582687" cy="1860771"/>
          </a:xfrm>
          <a:prstGeom prst="rect">
            <a:avLst/>
          </a:prstGeom>
          <a:noFill/>
          <a:ln w="9525">
            <a:noFill/>
            <a:miter lim="800000"/>
            <a:headEnd/>
            <a:tailEnd/>
          </a:ln>
        </p:spPr>
        <p:txBody>
          <a:bodyPr vert="horz" wrap="square" lIns="121920" tIns="60960" rIns="121920" bIns="6096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endParaRPr lang="en-US" sz="2400" b="0" kern="0" cap="none" dirty="0"/>
          </a:p>
        </p:txBody>
      </p:sp>
      <p:sp>
        <p:nvSpPr>
          <p:cNvPr id="4" name="TextBox 3">
            <a:extLst>
              <a:ext uri="{FF2B5EF4-FFF2-40B4-BE49-F238E27FC236}">
                <a16:creationId xmlns:a16="http://schemas.microsoft.com/office/drawing/2014/main" id="{CDE14360-C99D-C1C7-84D4-3E60FEC4930A}"/>
              </a:ext>
            </a:extLst>
          </p:cNvPr>
          <p:cNvSpPr txBox="1"/>
          <p:nvPr/>
        </p:nvSpPr>
        <p:spPr>
          <a:xfrm>
            <a:off x="2450470" y="4142232"/>
            <a:ext cx="9381865" cy="17851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Verdana"/>
                <a:ea typeface="+mn-ea"/>
                <a:cs typeface="+mn-cs"/>
              </a:rPr>
              <a:t>Ruben Dario Taborda			David Martorano</a:t>
            </a:r>
          </a:p>
          <a:p>
            <a:pPr lvl="0">
              <a:defRPr/>
            </a:pPr>
            <a:r>
              <a:rPr kumimoji="0" lang="en-US" sz="1800" b="0" i="0" u="none" strike="noStrike" kern="1200" cap="none" spc="0" normalizeH="0" baseline="0" noProof="0" dirty="0">
                <a:ln>
                  <a:noFill/>
                </a:ln>
                <a:solidFill>
                  <a:srgbClr val="FFFFFF"/>
                </a:solidFill>
                <a:effectLst/>
                <a:uLnTx/>
                <a:uFillTx/>
                <a:latin typeface="Verdana"/>
                <a:ea typeface="+mn-ea"/>
                <a:cs typeface="+mn-cs"/>
              </a:rPr>
              <a:t>National Board Chair 				SVP, CEO and CVO </a:t>
            </a:r>
            <a:r>
              <a:rPr lang="en-US" dirty="0">
                <a:solidFill>
                  <a:srgbClr val="FFFFFF"/>
                </a:solidFill>
              </a:rPr>
              <a:t>Engagement YMCA OF THE USA </a:t>
            </a:r>
            <a:r>
              <a:rPr kumimoji="0" lang="en-US" sz="1800" b="0" i="0" u="none" strike="noStrike" kern="1200" cap="none" spc="0" normalizeH="0" baseline="0" noProof="0" dirty="0">
                <a:ln>
                  <a:noFill/>
                </a:ln>
                <a:solidFill>
                  <a:srgbClr val="FFFFFF"/>
                </a:solidFill>
                <a:effectLst/>
                <a:uLnTx/>
                <a:uFillTx/>
                <a:latin typeface="Verdana"/>
                <a:ea typeface="+mn-ea"/>
                <a:cs typeface="+mn-cs"/>
              </a:rPr>
              <a:t>			</a:t>
            </a:r>
            <a:r>
              <a:rPr lang="en-US" dirty="0">
                <a:solidFill>
                  <a:srgbClr val="FFFFFF"/>
                </a:solidFill>
                <a:latin typeface="Verdana"/>
              </a:rPr>
              <a:t>	</a:t>
            </a:r>
            <a:r>
              <a:rPr kumimoji="0" lang="en-US" sz="1800" b="0" i="0" u="none" strike="noStrike" kern="1200" cap="none" spc="0" normalizeH="0" baseline="0" noProof="0" dirty="0">
                <a:ln>
                  <a:noFill/>
                </a:ln>
                <a:solidFill>
                  <a:srgbClr val="FFFFFF"/>
                </a:solidFill>
                <a:effectLst/>
                <a:uLnTx/>
                <a:uFillTx/>
                <a:latin typeface="Verdana"/>
                <a:ea typeface="+mn-ea"/>
                <a:cs typeface="+mn-cs"/>
              </a:rPr>
              <a:t>and Support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Verdana"/>
                <a:ea typeface="+mn-ea"/>
                <a:cs typeface="+mn-cs"/>
              </a:rPr>
              <a:t>						YMCA OF THE USA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Verdana"/>
                <a:ea typeface="+mn-ea"/>
                <a:cs typeface="+mn-cs"/>
              </a:rPr>
              <a:t>						(859) 227-9972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Verdana"/>
                <a:ea typeface="+mn-ea"/>
                <a:cs typeface="+mn-cs"/>
              </a:rPr>
              <a:t>						david.martorano@ymca.net</a:t>
            </a:r>
          </a:p>
        </p:txBody>
      </p:sp>
    </p:spTree>
    <p:extLst>
      <p:ext uri="{BB962C8B-B14F-4D97-AF65-F5344CB8AC3E}">
        <p14:creationId xmlns:p14="http://schemas.microsoft.com/office/powerpoint/2010/main" val="38674948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551D0-FE54-61EA-D880-B4E6B962E291}"/>
            </a:ext>
          </a:extLst>
        </p:cNvPr>
        <p:cNvGrpSpPr/>
        <p:nvPr/>
      </p:nvGrpSpPr>
      <p:grpSpPr>
        <a:xfrm>
          <a:off x="0" y="0"/>
          <a:ext cx="0" cy="0"/>
          <a:chOff x="0" y="0"/>
          <a:chExt cx="0" cy="0"/>
        </a:xfrm>
      </p:grpSpPr>
      <p:sp>
        <p:nvSpPr>
          <p:cNvPr id="45" name="TextBox 44">
            <a:extLst>
              <a:ext uri="{FF2B5EF4-FFF2-40B4-BE49-F238E27FC236}">
                <a16:creationId xmlns:a16="http://schemas.microsoft.com/office/drawing/2014/main" id="{7EFCD041-BD88-15AF-E839-59FD8AFCA0F7}"/>
              </a:ext>
            </a:extLst>
          </p:cNvPr>
          <p:cNvSpPr txBox="1"/>
          <p:nvPr/>
        </p:nvSpPr>
        <p:spPr>
          <a:xfrm>
            <a:off x="338328" y="231381"/>
            <a:ext cx="4864901"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15922"/>
                </a:solidFill>
                <a:effectLst/>
                <a:uLnTx/>
                <a:uFillTx/>
                <a:latin typeface="Cachet Pro" panose="020B0804020204040204" pitchFamily="34" charset="0"/>
                <a:ea typeface="ＭＳ Ｐゴシック"/>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15922"/>
                </a:solidFill>
                <a:effectLst/>
                <a:uLnTx/>
                <a:uFillTx/>
                <a:latin typeface="Cachet Pro" panose="020B0804020204040204" pitchFamily="34" charset="0"/>
                <a:ea typeface="ＭＳ Ｐゴシック"/>
              </a:rPr>
              <a:t>YMCA of the USA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15922"/>
                </a:solidFill>
                <a:effectLst/>
                <a:uLnTx/>
                <a:uFillTx/>
                <a:latin typeface="Cachet Pro" panose="020B0804020204040204" pitchFamily="34" charset="0"/>
                <a:ea typeface="ＭＳ Ｐゴシック"/>
              </a:rPr>
              <a:t>Year-Round Governance Engagement Cycle</a:t>
            </a:r>
          </a:p>
        </p:txBody>
      </p:sp>
      <p:pic>
        <p:nvPicPr>
          <p:cNvPr id="2050" name="Picture 2">
            <a:extLst>
              <a:ext uri="{FF2B5EF4-FFF2-40B4-BE49-F238E27FC236}">
                <a16:creationId xmlns:a16="http://schemas.microsoft.com/office/drawing/2014/main" id="{3151BE26-AC97-F0D6-B87A-AA5B20F799F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03229" y="0"/>
            <a:ext cx="7180604" cy="673912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89450DB-05FC-B908-88F9-18703B206F72}"/>
              </a:ext>
            </a:extLst>
          </p:cNvPr>
          <p:cNvSpPr/>
          <p:nvPr/>
        </p:nvSpPr>
        <p:spPr bwMode="auto">
          <a:xfrm rot="7651757">
            <a:off x="5624956" y="554972"/>
            <a:ext cx="1163504" cy="704973"/>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Verdana" pitchFamily="64" charset="0"/>
              <a:ea typeface="ＭＳ Ｐゴシック" pitchFamily="64" charset="-128"/>
              <a:cs typeface="ＭＳ Ｐゴシック" pitchFamily="64" charset="-128"/>
            </a:endParaRPr>
          </a:p>
        </p:txBody>
      </p:sp>
    </p:spTree>
    <p:extLst>
      <p:ext uri="{BB962C8B-B14F-4D97-AF65-F5344CB8AC3E}">
        <p14:creationId xmlns:p14="http://schemas.microsoft.com/office/powerpoint/2010/main" val="524805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01F03-93BF-FB52-B8E0-FBB6AEA51E6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515E522-4858-6A97-2EA0-5E35D365966D}"/>
              </a:ext>
            </a:extLst>
          </p:cNvPr>
          <p:cNvPicPr>
            <a:picLocks noChangeAspect="1"/>
          </p:cNvPicPr>
          <p:nvPr/>
        </p:nvPicPr>
        <p:blipFill>
          <a:blip r:embed="rId3"/>
          <a:srcRect/>
          <a:stretch/>
        </p:blipFill>
        <p:spPr>
          <a:xfrm>
            <a:off x="6353" y="3573"/>
            <a:ext cx="12179292" cy="6850852"/>
          </a:xfrm>
          <a:prstGeom prst="rect">
            <a:avLst/>
          </a:prstGeom>
        </p:spPr>
      </p:pic>
      <p:sp>
        <p:nvSpPr>
          <p:cNvPr id="3" name="Title 5">
            <a:extLst>
              <a:ext uri="{FF2B5EF4-FFF2-40B4-BE49-F238E27FC236}">
                <a16:creationId xmlns:a16="http://schemas.microsoft.com/office/drawing/2014/main" id="{7ACF985B-F9A1-87FA-8E0C-68EB3F976089}"/>
              </a:ext>
            </a:extLst>
          </p:cNvPr>
          <p:cNvSpPr txBox="1">
            <a:spLocks/>
          </p:cNvSpPr>
          <p:nvPr/>
        </p:nvSpPr>
        <p:spPr bwMode="black">
          <a:xfrm>
            <a:off x="2157900" y="2170929"/>
            <a:ext cx="8923541" cy="1379167"/>
          </a:xfrm>
          <a:prstGeom prst="rect">
            <a:avLst/>
          </a:prstGeom>
          <a:noFill/>
          <a:ln w="9525">
            <a:noFill/>
            <a:miter lim="800000"/>
            <a:headEnd/>
            <a:tailEnd/>
          </a:ln>
        </p:spPr>
        <p:txBody>
          <a:bodyPr vert="horz" wrap="square" lIns="121920" tIns="60960" rIns="121920" bIns="6096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333" b="0" i="0" u="none" strike="noStrike" kern="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STRONG BOARDS STRONG YS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333" b="0" i="0" u="none" strike="noStrike" kern="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Ruben Dario Taborda</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333" b="0" i="0" u="none" strike="noStrike" kern="0" cap="none" spc="0" normalizeH="0" baseline="0" noProof="0" dirty="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David Martorano</a:t>
            </a:r>
          </a:p>
        </p:txBody>
      </p:sp>
    </p:spTree>
    <p:extLst>
      <p:ext uri="{BB962C8B-B14F-4D97-AF65-F5344CB8AC3E}">
        <p14:creationId xmlns:p14="http://schemas.microsoft.com/office/powerpoint/2010/main" val="401413369"/>
      </p:ext>
    </p:extLst>
  </p:cSld>
  <p:clrMapOvr>
    <a:masterClrMapping/>
  </p:clrMapOvr>
</p:sld>
</file>

<file path=ppt/theme/theme1.xml><?xml version="1.0" encoding="utf-8"?>
<a:theme xmlns:a="http://schemas.openxmlformats.org/drawingml/2006/main" name="1_Content">
  <a:themeElements>
    <a:clrScheme name="GT Colors 2024">
      <a:dk1>
        <a:sysClr val="windowText" lastClr="000000"/>
      </a:dk1>
      <a:lt1>
        <a:sysClr val="window" lastClr="FFFFFF"/>
      </a:lt1>
      <a:dk2>
        <a:srgbClr val="CCC4BD"/>
      </a:dk2>
      <a:lt2>
        <a:srgbClr val="F2F0EE"/>
      </a:lt2>
      <a:accent1>
        <a:srgbClr val="4F2D7F"/>
      </a:accent1>
      <a:accent2>
        <a:srgbClr val="4FA4B3"/>
      </a:accent2>
      <a:accent3>
        <a:srgbClr val="FF5149"/>
      </a:accent3>
      <a:accent4>
        <a:srgbClr val="FFC23D"/>
      </a:accent4>
      <a:accent5>
        <a:srgbClr val="A06DFF"/>
      </a:accent5>
      <a:accent6>
        <a:srgbClr val="2B144C"/>
      </a:accent6>
      <a:hlink>
        <a:srgbClr val="FF5149"/>
      </a:hlink>
      <a:folHlink>
        <a:srgbClr val="000000"/>
      </a:folHlink>
    </a:clrScheme>
    <a:fontScheme name="Custom 1">
      <a:majorFont>
        <a:latin typeface="GT Walsheim Bold"/>
        <a:ea typeface=""/>
        <a:cs typeface=""/>
      </a:majorFont>
      <a:minorFont>
        <a:latin typeface="GT Walsheim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28575">
          <a:noFill/>
        </a:ln>
      </a:spPr>
      <a:bodyPr lIns="137160" tIns="137160" rIns="137160" bIns="137160" rtlCol="0" anchor="ctr"/>
      <a:lstStyle>
        <a:defPPr algn="ctr">
          <a:defRPr sz="900"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9050" cap="rnd">
          <a:solidFill>
            <a:schemeClr val="tx1"/>
          </a:solidFill>
          <a:tailEnd type="arrow" w="lg" len="sm"/>
        </a:ln>
      </a:spPr>
      <a:bodyPr/>
      <a:lstStyle/>
      <a:style>
        <a:lnRef idx="1">
          <a:schemeClr val="accent1"/>
        </a:lnRef>
        <a:fillRef idx="0">
          <a:schemeClr val="accent1"/>
        </a:fillRef>
        <a:effectRef idx="0">
          <a:schemeClr val="accent1"/>
        </a:effectRef>
        <a:fontRef idx="minor">
          <a:schemeClr val="tx1"/>
        </a:fontRef>
      </a:style>
    </a:lnDef>
    <a:txDef>
      <a:spPr>
        <a:solidFill>
          <a:schemeClr val="tx2">
            <a:lumMod val="20000"/>
            <a:lumOff val="80000"/>
          </a:schemeClr>
        </a:solidFill>
      </a:spPr>
      <a:bodyPr wrap="square" lIns="137160" tIns="137160" rIns="137160" bIns="137160" rtlCol="0">
        <a:spAutoFit/>
      </a:bodyPr>
      <a:lstStyle>
        <a:defPPr algn="l">
          <a:defRPr sz="900" dirty="0" err="1" smtClean="0">
            <a:solidFill>
              <a:schemeClr val="tx1"/>
            </a:solidFill>
            <a:latin typeface="+mn-lt"/>
          </a:defRPr>
        </a:defPPr>
      </a:lstStyle>
    </a:tx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iagrams_LLC_Template_240606.pptx" id="{85A0BF97-F129-40A3-BE71-AEDFD43C8A9F}" vid="{8DEEAD60-77D3-4F94-9B70-F299371B1F40}"/>
    </a:ext>
  </a:extLst>
</a:theme>
</file>

<file path=ppt/theme/theme2.xml><?xml version="1.0" encoding="utf-8"?>
<a:theme xmlns:a="http://schemas.openxmlformats.org/drawingml/2006/main" name="Default">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Y-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Y-175_Internal_Comm-PPT" id="{036AE618-71C9-48E0-95A9-AE78F19ACC30}" vid="{C6D32A7D-6286-4530-91CA-1741AA6496DD}"/>
    </a:ext>
  </a:extLst>
</a:theme>
</file>

<file path=ppt/theme/theme3.xml><?xml version="1.0" encoding="utf-8"?>
<a:theme xmlns:a="http://schemas.openxmlformats.org/drawingml/2006/main" name="5_Default">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Y-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Y-175_Internal_Comm-PPT" id="{036AE618-71C9-48E0-95A9-AE78F19ACC30}" vid="{333E44DF-5F02-4663-BC25-5EDED60E6E9B}"/>
    </a:ext>
  </a:extLst>
</a:theme>
</file>

<file path=ppt/theme/theme4.xml><?xml version="1.0" encoding="utf-8"?>
<a:theme xmlns:a="http://schemas.openxmlformats.org/drawingml/2006/main" name="YMCA-Blue">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Office Theme">
      <a:majorFont>
        <a:latin typeface="Verdana"/>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YMCA-Blue">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Cachet">
      <a:majorFont>
        <a:latin typeface="Cachet Bold"/>
        <a:ea typeface="ＭＳ Ｐゴシック"/>
        <a:cs typeface="ＭＳ Ｐゴシック"/>
      </a:majorFont>
      <a:minorFont>
        <a:latin typeface="Cachet Medium"/>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Cachet">
    <a:majorFont>
      <a:latin typeface="Cachet Bold"/>
      <a:ea typeface="ＭＳ Ｐゴシック"/>
      <a:cs typeface="ＭＳ Ｐゴシック"/>
    </a:majorFont>
    <a:minorFont>
      <a:latin typeface="Cachet Medium"/>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Office Theme">
    <a:majorFont>
      <a:latin typeface="Verdana"/>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9fcb273-2fb4-4271-9cbe-7ae7456ca174">
      <Terms xmlns="http://schemas.microsoft.com/office/infopath/2007/PartnerControls"/>
    </lcf76f155ced4ddcb4097134ff3c332f>
    <TaxCatchAll xmlns="19195021-7cb9-4af5-8bc8-091a3235577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792CB326016D646BE80485D94E0D861" ma:contentTypeVersion="13" ma:contentTypeDescription="Create a new document." ma:contentTypeScope="" ma:versionID="b2b7b10cd7bdb8441c6d7dede6236e4d">
  <xsd:schema xmlns:xsd="http://www.w3.org/2001/XMLSchema" xmlns:xs="http://www.w3.org/2001/XMLSchema" xmlns:p="http://schemas.microsoft.com/office/2006/metadata/properties" xmlns:ns2="e9fcb273-2fb4-4271-9cbe-7ae7456ca174" xmlns:ns3="19195021-7cb9-4af5-8bc8-091a32355777" targetNamespace="http://schemas.microsoft.com/office/2006/metadata/properties" ma:root="true" ma:fieldsID="ed78c6ad06b145cc870246d2f6f48fb8" ns2:_="" ns3:_="">
    <xsd:import namespace="e9fcb273-2fb4-4271-9cbe-7ae7456ca174"/>
    <xsd:import namespace="19195021-7cb9-4af5-8bc8-091a3235577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fcb273-2fb4-4271-9cbe-7ae7456ca1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9fddadc6-a98e-4636-af0d-46b986ea9f42"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9195021-7cb9-4af5-8bc8-091a3235577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29cce75d-dd4d-4fdd-a052-09fef1584e27}" ma:internalName="TaxCatchAll" ma:showField="CatchAllData" ma:web="19195021-7cb9-4af5-8bc8-091a323557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A33A1A0-6E22-4792-A444-84117F53BE6F}">
  <ds:schemaRefs>
    <ds:schemaRef ds:uri="http://schemas.microsoft.com/sharepoint/v3/contenttype/forms"/>
  </ds:schemaRefs>
</ds:datastoreItem>
</file>

<file path=customXml/itemProps2.xml><?xml version="1.0" encoding="utf-8"?>
<ds:datastoreItem xmlns:ds="http://schemas.openxmlformats.org/officeDocument/2006/customXml" ds:itemID="{A6F5B247-5100-49C9-8CE4-560865189C3A}">
  <ds:schemaRefs>
    <ds:schemaRef ds:uri="9cba6638-1930-4b05-8495-adac60572c1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e9fcb273-2fb4-4271-9cbe-7ae7456ca174"/>
    <ds:schemaRef ds:uri="19195021-7cb9-4af5-8bc8-091a32355777"/>
  </ds:schemaRefs>
</ds:datastoreItem>
</file>

<file path=customXml/itemProps3.xml><?xml version="1.0" encoding="utf-8"?>
<ds:datastoreItem xmlns:ds="http://schemas.openxmlformats.org/officeDocument/2006/customXml" ds:itemID="{FF5B97D6-ED30-4E81-B9B2-A5624B4F8A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9fcb273-2fb4-4271-9cbe-7ae7456ca174"/>
    <ds:schemaRef ds:uri="19195021-7cb9-4af5-8bc8-091a323557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TotalTime>
  <Words>1054</Words>
  <Application>Microsoft Office PowerPoint</Application>
  <PresentationFormat>Widescreen</PresentationFormat>
  <Paragraphs>278</Paragraphs>
  <Slides>17</Slides>
  <Notes>8</Notes>
  <HiddenSlides>0</HiddenSlides>
  <MMClips>0</MMClips>
  <ScaleCrop>false</ScaleCrop>
  <HeadingPairs>
    <vt:vector size="4" baseType="variant">
      <vt:variant>
        <vt:lpstr>Theme</vt:lpstr>
      </vt:variant>
      <vt:variant>
        <vt:i4>5</vt:i4>
      </vt:variant>
      <vt:variant>
        <vt:lpstr>Slide Titles</vt:lpstr>
      </vt:variant>
      <vt:variant>
        <vt:i4>17</vt:i4>
      </vt:variant>
    </vt:vector>
  </HeadingPairs>
  <TitlesOfParts>
    <vt:vector size="22" baseType="lpstr">
      <vt:lpstr>1_Content</vt:lpstr>
      <vt:lpstr>Default</vt:lpstr>
      <vt:lpstr>5_Default</vt:lpstr>
      <vt:lpstr>YMCA-Blue</vt:lpstr>
      <vt:lpstr>1_YMCA-Blue</vt:lpstr>
      <vt:lpstr>PowerPoint Presentation</vt:lpstr>
      <vt:lpstr>PowerPoint Presentation</vt:lpstr>
      <vt:lpstr>Y-usa’s fundamental roles</vt:lpstr>
      <vt:lpstr>Recent accomplishments</vt:lpstr>
      <vt:lpstr>Current Three-Year Strategic Plan</vt:lpstr>
      <vt:lpstr>PowerPoint Presentation</vt:lpstr>
      <vt:lpstr>PowerPoint Presentation</vt:lpstr>
      <vt:lpstr>PowerPoint Presentation</vt:lpstr>
      <vt:lpstr>YMCA LEADING PRACTICES </vt:lpstr>
      <vt:lpstr>Board governance  leading practices </vt:lpstr>
      <vt:lpstr>CEO and CVO Panelists </vt:lpstr>
      <vt:lpstr>CEO and CVO Panelists </vt:lpstr>
      <vt:lpstr>CEO and CVO Panelists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Martorano</dc:creator>
  <cp:lastModifiedBy>David Martorano</cp:lastModifiedBy>
  <cp:revision>2</cp:revision>
  <dcterms:created xsi:type="dcterms:W3CDTF">2026-05-07T16:53:08Z</dcterms:created>
  <dcterms:modified xsi:type="dcterms:W3CDTF">2026-09-14T13:23:41Z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0x0101007792CB326016D646BE80485D94E0D861</vt:lpwstr>
  </property>
</Properties>
</file>