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5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omments/modernComment_7FFFC82B_CE27CE19.xml" ContentType="application/vnd.ms-powerpoint.comments+xml"/>
  <Override PartName="/ppt/notesSlides/notesSlide22.xml" ContentType="application/vnd.openxmlformats-officedocument.presentationml.notesSlide+xml"/>
  <Override PartName="/ppt/comments/modernComment_7FFFC828_DAAA86E2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  <p:sldMasterId id="2147483736" r:id="rId5"/>
    <p:sldMasterId id="2147483672" r:id="rId6"/>
    <p:sldMasterId id="2147483713" r:id="rId7"/>
    <p:sldMasterId id="2147483660" r:id="rId8"/>
    <p:sldMasterId id="2147483771" r:id="rId9"/>
  </p:sldMasterIdLst>
  <p:notesMasterIdLst>
    <p:notesMasterId r:id="rId44"/>
  </p:notesMasterIdLst>
  <p:sldIdLst>
    <p:sldId id="306" r:id="rId10"/>
    <p:sldId id="299" r:id="rId11"/>
    <p:sldId id="2147469363" r:id="rId12"/>
    <p:sldId id="2147469364" r:id="rId13"/>
    <p:sldId id="2147469358" r:id="rId14"/>
    <p:sldId id="2147469365" r:id="rId15"/>
    <p:sldId id="2147469366" r:id="rId16"/>
    <p:sldId id="2147469362" r:id="rId17"/>
    <p:sldId id="2147469350" r:id="rId18"/>
    <p:sldId id="2147469351" r:id="rId19"/>
    <p:sldId id="2147469353" r:id="rId20"/>
    <p:sldId id="2124818941" r:id="rId21"/>
    <p:sldId id="2147469361" r:id="rId22"/>
    <p:sldId id="257" r:id="rId23"/>
    <p:sldId id="258" r:id="rId24"/>
    <p:sldId id="259" r:id="rId25"/>
    <p:sldId id="260" r:id="rId26"/>
    <p:sldId id="261" r:id="rId27"/>
    <p:sldId id="262" r:id="rId28"/>
    <p:sldId id="263" r:id="rId29"/>
    <p:sldId id="264" r:id="rId30"/>
    <p:sldId id="265" r:id="rId31"/>
    <p:sldId id="266" r:id="rId32"/>
    <p:sldId id="268" r:id="rId33"/>
    <p:sldId id="267" r:id="rId34"/>
    <p:sldId id="300" r:id="rId35"/>
    <p:sldId id="2147469338" r:id="rId36"/>
    <p:sldId id="2147469356" r:id="rId37"/>
    <p:sldId id="2147469347" r:id="rId38"/>
    <p:sldId id="2147469355" r:id="rId39"/>
    <p:sldId id="2147469360" r:id="rId40"/>
    <p:sldId id="2147469352" r:id="rId41"/>
    <p:sldId id="2147469367" r:id="rId42"/>
    <p:sldId id="302" r:id="rId4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717">
          <p15:clr>
            <a:srgbClr val="A4A3A4"/>
          </p15:clr>
        </p15:guide>
        <p15:guide id="3" orient="horz" pos="3074">
          <p15:clr>
            <a:srgbClr val="A4A3A4"/>
          </p15:clr>
        </p15:guide>
        <p15:guide id="4" pos="2880">
          <p15:clr>
            <a:srgbClr val="A4A3A4"/>
          </p15:clr>
        </p15:guide>
        <p15:guide id="5" pos="4135">
          <p15:clr>
            <a:srgbClr val="A4A3A4"/>
          </p15:clr>
        </p15:guide>
        <p15:guide id="6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g0EzfMGrRzfF+AvKhjh5m68Avjq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DE70B0D-0819-1984-4D48-39A3CD29ED0F}" name="Guest User" initials="GU" userId="S::urn:spo:tenantanon#57da2d6b-d086-48ab-a0f2-a5b94027cd03::" providerId="AD"/>
  <p188:author id="{D3947D50-520C-B06F-1A34-143AF8739C44}" name="Mamta Gakhar" initials="MG" userId="S::Mamta.Gakhar@YMCA.NET::a09e5dd7-0090-4230-9088-ff6c46676b3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2D91"/>
    <a:srgbClr val="C7158D"/>
    <a:srgbClr val="9326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" dt="2026-09-15T16:32:44.7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4"/>
    <p:restoredTop sz="75658" autoAdjust="0"/>
  </p:normalViewPr>
  <p:slideViewPr>
    <p:cSldViewPr snapToGrid="0">
      <p:cViewPr varScale="1">
        <p:scale>
          <a:sx n="78" d="100"/>
          <a:sy n="78" d="100"/>
        </p:scale>
        <p:origin x="981" y="48"/>
      </p:cViewPr>
      <p:guideLst>
        <p:guide orient="horz" pos="1620"/>
        <p:guide orient="horz" pos="717"/>
        <p:guide orient="horz" pos="3074"/>
        <p:guide pos="2880"/>
        <p:guide pos="4135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customschemas.google.com/relationships/presentationmetadata" Target="meta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notesMaster" Target="notesMasters/notesMaster1.xml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presProps" Target="presProp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mta Gakhar" userId="a09e5dd7-0090-4230-9088-ff6c46676b3d" providerId="ADAL" clId="{CC59384D-A34D-4894-9F4B-3BA70F758D93}"/>
    <pc:docChg chg="modSld">
      <pc:chgData name="Mamta Gakhar" userId="a09e5dd7-0090-4230-9088-ff6c46676b3d" providerId="ADAL" clId="{CC59384D-A34D-4894-9F4B-3BA70F758D93}" dt="2026-09-11T14:23:34.342" v="54" actId="14100"/>
      <pc:docMkLst>
        <pc:docMk/>
      </pc:docMkLst>
      <pc:sldChg chg="modSp mod">
        <pc:chgData name="Mamta Gakhar" userId="a09e5dd7-0090-4230-9088-ff6c46676b3d" providerId="ADAL" clId="{CC59384D-A34D-4894-9F4B-3BA70F758D93}" dt="2026-09-11T14:17:33.610" v="5" actId="20577"/>
        <pc:sldMkLst>
          <pc:docMk/>
          <pc:sldMk cId="0" sldId="265"/>
        </pc:sldMkLst>
        <pc:spChg chg="mod">
          <ac:chgData name="Mamta Gakhar" userId="a09e5dd7-0090-4230-9088-ff6c46676b3d" providerId="ADAL" clId="{CC59384D-A34D-4894-9F4B-3BA70F758D93}" dt="2026-09-11T14:17:33.610" v="5" actId="20577"/>
          <ac:spMkLst>
            <pc:docMk/>
            <pc:sldMk cId="0" sldId="265"/>
            <ac:spMk id="260" creationId="{00000000-0000-0000-0000-000000000000}"/>
          </ac:spMkLst>
        </pc:spChg>
      </pc:sldChg>
      <pc:sldChg chg="modSp mod">
        <pc:chgData name="Mamta Gakhar" userId="a09e5dd7-0090-4230-9088-ff6c46676b3d" providerId="ADAL" clId="{CC59384D-A34D-4894-9F4B-3BA70F758D93}" dt="2026-09-11T14:23:34.342" v="54" actId="14100"/>
        <pc:sldMkLst>
          <pc:docMk/>
          <pc:sldMk cId="4092525127" sldId="302"/>
        </pc:sldMkLst>
        <pc:spChg chg="mod">
          <ac:chgData name="Mamta Gakhar" userId="a09e5dd7-0090-4230-9088-ff6c46676b3d" providerId="ADAL" clId="{CC59384D-A34D-4894-9F4B-3BA70F758D93}" dt="2026-09-11T14:23:34.342" v="54" actId="14100"/>
          <ac:spMkLst>
            <pc:docMk/>
            <pc:sldMk cId="4092525127" sldId="302"/>
            <ac:spMk id="6" creationId="{505577C0-713B-60DD-A56F-7565EE0D9A72}"/>
          </ac:spMkLst>
        </pc:spChg>
        <pc:spChg chg="mod">
          <ac:chgData name="Mamta Gakhar" userId="a09e5dd7-0090-4230-9088-ff6c46676b3d" providerId="ADAL" clId="{CC59384D-A34D-4894-9F4B-3BA70F758D93}" dt="2026-09-11T14:16:41.485" v="0" actId="2"/>
          <ac:spMkLst>
            <pc:docMk/>
            <pc:sldMk cId="4092525127" sldId="302"/>
            <ac:spMk id="10" creationId="{E366BC6E-3EFC-8782-BA44-4D0C30B9509B}"/>
          </ac:spMkLst>
        </pc:spChg>
      </pc:sldChg>
      <pc:sldChg chg="modNotesTx">
        <pc:chgData name="Mamta Gakhar" userId="a09e5dd7-0090-4230-9088-ff6c46676b3d" providerId="ADAL" clId="{CC59384D-A34D-4894-9F4B-3BA70F758D93}" dt="2026-09-11T14:16:49.011" v="4" actId="2"/>
        <pc:sldMkLst>
          <pc:docMk/>
          <pc:sldMk cId="0" sldId="2124818941"/>
        </pc:sldMkLst>
      </pc:sldChg>
    </pc:docChg>
  </pc:docChgLst>
  <pc:docChgLst>
    <pc:chgData name="Kelly Kennai" userId="S::kelly.kennai@ymca.net::93ed13dd-b531-46fe-8a8d-cfbb80b298eb" providerId="AD" clId="Web-{00000000-0000-0000-0000-000000000000}"/>
    <pc:docChg chg="modSld">
      <pc:chgData name="Kelly Kennai" userId="S::kelly.kennai@ymca.net::93ed13dd-b531-46fe-8a8d-cfbb80b298eb" providerId="AD" clId="Web-{00000000-0000-0000-0000-000000000000}" dt="2026-09-15T16:32:44.756" v="1" actId="1076"/>
      <pc:docMkLst>
        <pc:docMk/>
      </pc:docMkLst>
      <pc:sldChg chg="modSp">
        <pc:chgData name="Kelly Kennai" userId="S::kelly.kennai@ymca.net::93ed13dd-b531-46fe-8a8d-cfbb80b298eb" providerId="AD" clId="Web-{00000000-0000-0000-0000-000000000000}" dt="2026-09-15T16:32:44.756" v="1" actId="1076"/>
        <pc:sldMkLst>
          <pc:docMk/>
          <pc:sldMk cId="0" sldId="257"/>
        </pc:sldMkLst>
        <pc:spChg chg="mod">
          <ac:chgData name="Kelly Kennai" userId="S::kelly.kennai@ymca.net::93ed13dd-b531-46fe-8a8d-cfbb80b298eb" providerId="AD" clId="Web-{00000000-0000-0000-0000-000000000000}" dt="2026-09-15T16:32:44.756" v="1" actId="1076"/>
          <ac:spMkLst>
            <pc:docMk/>
            <pc:sldMk cId="0" sldId="257"/>
            <ac:spMk id="196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766807556717156E-2"/>
          <c:y val="0.10099236583462316"/>
          <c:w val="0.8869929895546832"/>
          <c:h val="0.7787035077077074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rgbClr val="4A0B66"/>
              </a:solidFill>
              <a:round/>
            </a:ln>
            <a:effectLst/>
          </c:spPr>
          <c:marker>
            <c:symbol val="square"/>
            <c:size val="7"/>
            <c:spPr>
              <a:solidFill>
                <a:srgbClr val="4A0B66"/>
              </a:solidFill>
              <a:ln w="9525">
                <a:solidFill>
                  <a:srgbClr val="B19BBD"/>
                </a:solidFill>
                <a:bevel/>
              </a:ln>
              <a:effectLst/>
            </c:spPr>
          </c:marker>
          <c:dLbls>
            <c:dLbl>
              <c:idx val="2"/>
              <c:layout>
                <c:manualLayout>
                  <c:x val="-6.3628244219618768E-2"/>
                  <c:y val="-3.48749978546384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F60-3444-8564-0B5E1263AE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2023</c:v>
                </c:pt>
                <c:pt idx="1">
                  <c:v>2030</c:v>
                </c:pt>
                <c:pt idx="2">
                  <c:v>2040</c:v>
                </c:pt>
                <c:pt idx="3">
                  <c:v>2050</c:v>
                </c:pt>
                <c:pt idx="4">
                  <c:v>2060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6.7</c:v>
                </c:pt>
                <c:pt idx="1">
                  <c:v>8.5</c:v>
                </c:pt>
                <c:pt idx="2">
                  <c:v>11.2</c:v>
                </c:pt>
                <c:pt idx="3">
                  <c:v>12.7</c:v>
                </c:pt>
                <c:pt idx="4">
                  <c:v>13.8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60-3444-8564-0B5E1263AE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2710703"/>
        <c:axId val="722986703"/>
      </c:lineChart>
      <c:catAx>
        <c:axId val="722710703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2986703"/>
        <c:crosses val="autoZero"/>
        <c:auto val="1"/>
        <c:lblAlgn val="ctr"/>
        <c:lblOffset val="100"/>
        <c:noMultiLvlLbl val="0"/>
      </c:catAx>
      <c:valAx>
        <c:axId val="722986703"/>
        <c:scaling>
          <c:orientation val="minMax"/>
          <c:min val="4"/>
        </c:scaling>
        <c:delete val="1"/>
        <c:axPos val="l"/>
        <c:numFmt formatCode="General" sourceLinked="1"/>
        <c:majorTickMark val="out"/>
        <c:minorTickMark val="none"/>
        <c:tickLblPos val="nextTo"/>
        <c:crossAx val="72271070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7FFFC82B_CE27CE1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2D8F874-BCA7-4F59-A1EB-75BB005103EA}" authorId="{EDE70B0D-0819-1984-4D48-39A3CD29ED0F}" status="resolved" created="2026-09-02T14:34:06.255">
    <pc:sldMkLst xmlns:pc="http://schemas.microsoft.com/office/powerpoint/2013/main/command">
      <pc:docMk/>
      <pc:sldMk cId="3668608738" sldId="2147469352"/>
    </pc:sldMkLst>
    <p188:txBody>
      <a:bodyPr/>
      <a:lstStyle/>
      <a:p>
        <a:r>
          <a:rPr lang="en-US"/>
          <a:t>Old QR code has been updated - this is a revised and updated version. 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03T21:26:18.503" authorId="{EDE70B0D-0819-1984-4D48-39A3CD29ED0F}"/>
          </p223:rxn>
        </p223:reactions>
      </p:ext>
    </p188:extLst>
  </p188:cm>
</p188:cmLst>
</file>

<file path=ppt/comments/modernComment_7FFFC828_DAAA86E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E550901-B420-4CE1-A8B5-5EDA0CA6DACB}" authorId="{EDE70B0D-0819-1984-4D48-39A3CD29ED0F}" status="resolved" created="2026-09-02T14:34:06.255" complete="100000">
    <pc:sldMkLst xmlns:pc="http://schemas.microsoft.com/office/powerpoint/2013/main/command">
      <pc:docMk/>
      <pc:sldMk cId="3668608738" sldId="2147469352"/>
    </pc:sldMkLst>
    <p188:txBody>
      <a:bodyPr/>
      <a:lstStyle/>
      <a:p>
        <a:r>
          <a:rPr lang="en-US"/>
          <a:t>Old QR code has been updated - this is a revised and updated version. 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03T21:26:18.503" authorId="{EDE70B0D-0819-1984-4D48-39A3CD29ED0F}"/>
          </p223:rxn>
        </p223:reaction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 b="0" i="0">
                <a:latin typeface="Cachet Pro Medium" panose="020B0604020204040204" pitchFamily="34" charset="77"/>
              </a:defRPr>
            </a:lvl1pPr>
          </a:lstStyle>
          <a:p>
            <a:pPr algn="r">
              <a:buSzPts val="12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ea typeface="Verdana"/>
                <a:cs typeface="Verdana"/>
                <a:sym typeface="Verdana"/>
              </a:rPr>
              <a:pPr algn="r">
                <a:buSzPts val="1200"/>
              </a:pPr>
              <a:t>‹#›</a:t>
            </a:fld>
            <a:endParaRPr lang="en-US" sz="1200" dirty="0">
              <a:solidFill>
                <a:schemeClr val="dk1"/>
              </a:solidFill>
              <a:ea typeface="Verdana"/>
              <a:cs typeface="Verdana"/>
              <a:sym typeface="Verdan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Cachet Pro Medium" panose="020B0604020204040204" pitchFamily="34" charset="77"/>
        <a:ea typeface="Cachet Pro Medium" panose="020B0604020204040204" pitchFamily="34" charset="77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KfzkQI0kag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KfzkQI0kag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0C3D00-B2F6-4D83-A049-FE51B6E62A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64" charset="0"/>
                <a:ea typeface="ＭＳ Ｐゴシック" pitchFamily="64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64" charset="0"/>
              <a:ea typeface="ＭＳ Ｐゴシック" pitchFamily="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7320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0C3D00-B2F6-4D83-A049-FE51B6E62A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64" charset="0"/>
                <a:ea typeface="ＭＳ Ｐゴシック" pitchFamily="64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64" charset="0"/>
              <a:ea typeface="ＭＳ Ｐゴシック" pitchFamily="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6196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1">
          <a:extLst>
            <a:ext uri="{FF2B5EF4-FFF2-40B4-BE49-F238E27FC236}">
              <a16:creationId xmlns:a16="http://schemas.microsoft.com/office/drawing/2014/main" id="{5586F0C3-0548-4B8F-39CD-45F86F4B7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36d823b0224_0_202:notes">
            <a:extLst>
              <a:ext uri="{FF2B5EF4-FFF2-40B4-BE49-F238E27FC236}">
                <a16:creationId xmlns:a16="http://schemas.microsoft.com/office/drawing/2014/main" id="{22DA1AD4-12A0-B69F-7DB6-F637AE853B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36d823b0224_0_202:notes">
            <a:extLst>
              <a:ext uri="{FF2B5EF4-FFF2-40B4-BE49-F238E27FC236}">
                <a16:creationId xmlns:a16="http://schemas.microsoft.com/office/drawing/2014/main" id="{CBE7EB74-0127-297B-21A9-7BD02D2EB0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Sheri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you’re not already connected with your local ALZ chapter but would like to, please take a moment to scan this QR code and we will help facilitate an introduction.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59161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1">
          <a:extLst>
            <a:ext uri="{FF2B5EF4-FFF2-40B4-BE49-F238E27FC236}">
              <a16:creationId xmlns:a16="http://schemas.microsoft.com/office/drawing/2014/main" id="{EA3384BA-F9F6-0402-B1CB-BC0A98932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36d823b0224_0_202:notes">
            <a:extLst>
              <a:ext uri="{FF2B5EF4-FFF2-40B4-BE49-F238E27FC236}">
                <a16:creationId xmlns:a16="http://schemas.microsoft.com/office/drawing/2014/main" id="{4BC96A18-4BA4-7204-BAB4-184723954D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36d823b0224_0_202:notes">
            <a:extLst>
              <a:ext uri="{FF2B5EF4-FFF2-40B4-BE49-F238E27FC236}">
                <a16:creationId xmlns:a16="http://schemas.microsoft.com/office/drawing/2014/main" id="{71FDDB8D-F31F-98EB-891F-994855480B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Sheri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you’re not already connected with your local ALZ chapter but would like to, please take a moment to scan this QR code and we will help facilitate an introduction.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84766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28863" y="533400"/>
            <a:ext cx="4732337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58905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338" name="Google Shape;338;p15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13" tIns="47094" rIns="94213" bIns="47094" anchor="t" anchorCtr="0">
            <a:noAutofit/>
          </a:bodyPr>
          <a:lstStyle/>
          <a:p>
            <a:pPr marL="171450" indent="-171450" defTabSz="942289">
              <a:spcBef>
                <a:spcPts val="747"/>
              </a:spcBef>
              <a:buFont typeface="Arial"/>
              <a:buChar char="•"/>
              <a:defRPr/>
            </a:pPr>
            <a:r>
              <a:rPr lang="en-US" dirty="0">
                <a:solidFill>
                  <a:srgbClr val="4A0D66"/>
                </a:solidFill>
              </a:rPr>
              <a:t>By connecting efforts across individuals,communities, workplaces, and healthcare, wecan build a more equitable framework to supportbrain health and help reduce dementia risk forAmericans. </a:t>
            </a:r>
          </a:p>
          <a:p>
            <a:pPr marL="0" indent="0" defTabSz="942289">
              <a:lnSpc>
                <a:spcPct val="114999"/>
              </a:lnSpc>
              <a:buNone/>
              <a:defRPr/>
            </a:pPr>
            <a:endParaRPr sz="900" dirty="0"/>
          </a:p>
        </p:txBody>
      </p:sp>
      <p:sp>
        <p:nvSpPr>
          <p:cNvPr id="339" name="Google Shape;339;p15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13" tIns="47094" rIns="94213" bIns="47094" anchor="b" anchorCtr="0">
            <a:noAutofit/>
          </a:bodyPr>
          <a:lstStyle/>
          <a:p>
            <a:pPr defTabSz="942289">
              <a:buSzPts val="1400"/>
              <a:defRPr/>
            </a:pPr>
            <a:fld id="{00000000-1234-1234-1234-123412341234}" type="slidenum">
              <a:rPr lang="en-US"/>
              <a:pPr defTabSz="942289">
                <a:buSzPts val="1400"/>
                <a:defRPr/>
              </a:pPr>
              <a:t>12</a:t>
            </a:fld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400"/>
              <a:buNone/>
            </a:pPr>
            <a:endParaRPr dirty="0">
              <a:latin typeface="Cachet Pro Medium" panose="020B0604020204040204" pitchFamily="34" charset="77"/>
            </a:endParaRPr>
          </a:p>
        </p:txBody>
      </p:sp>
      <p:sp>
        <p:nvSpPr>
          <p:cNvPr id="194" name="Google Shape;1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400"/>
              <a:buNone/>
            </a:pPr>
            <a:endParaRPr dirty="0">
              <a:latin typeface="Cachet Pro Medium" panose="020B0604020204040204" pitchFamily="34" charset="77"/>
            </a:endParaRPr>
          </a:p>
        </p:txBody>
      </p:sp>
      <p:sp>
        <p:nvSpPr>
          <p:cNvPr id="201" name="Google Shape;2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400"/>
              <a:buNone/>
            </a:pPr>
            <a:endParaRPr dirty="0">
              <a:latin typeface="Cachet Pro Medium" panose="020B0604020204040204" pitchFamily="34" charset="77"/>
            </a:endParaRPr>
          </a:p>
        </p:txBody>
      </p:sp>
      <p:sp>
        <p:nvSpPr>
          <p:cNvPr id="208" name="Google Shape;2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400"/>
              <a:buNone/>
            </a:pPr>
            <a:endParaRPr dirty="0">
              <a:latin typeface="Cachet Pro Medium" panose="020B0604020204040204" pitchFamily="34" charset="77"/>
            </a:endParaRPr>
          </a:p>
        </p:txBody>
      </p:sp>
      <p:sp>
        <p:nvSpPr>
          <p:cNvPr id="214" name="Google Shape;2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400"/>
              <a:buNone/>
            </a:pPr>
            <a:endParaRPr dirty="0">
              <a:latin typeface="Cachet Pro Medium" panose="020B0604020204040204" pitchFamily="34" charset="77"/>
            </a:endParaRPr>
          </a:p>
        </p:txBody>
      </p:sp>
      <p:sp>
        <p:nvSpPr>
          <p:cNvPr id="223" name="Google Shape;2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400"/>
              <a:buNone/>
            </a:pPr>
            <a:endParaRPr dirty="0">
              <a:latin typeface="Cachet Pro Medium" panose="020B0604020204040204" pitchFamily="34" charset="77"/>
            </a:endParaRPr>
          </a:p>
        </p:txBody>
      </p:sp>
      <p:sp>
        <p:nvSpPr>
          <p:cNvPr id="231" name="Google Shape;23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400"/>
              <a:buNone/>
            </a:pPr>
            <a:endParaRPr dirty="0">
              <a:latin typeface="Cachet Pro Medium" panose="020B0604020204040204" pitchFamily="34" charset="77"/>
            </a:endParaRPr>
          </a:p>
        </p:txBody>
      </p:sp>
      <p:sp>
        <p:nvSpPr>
          <p:cNvPr id="239" name="Google Shape;23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400"/>
              <a:buNone/>
            </a:pPr>
            <a:endParaRPr dirty="0">
              <a:latin typeface="Cachet Pro Medium" panose="020B0604020204040204" pitchFamily="34" charset="77"/>
            </a:endParaRPr>
          </a:p>
        </p:txBody>
      </p:sp>
      <p:sp>
        <p:nvSpPr>
          <p:cNvPr id="247" name="Google Shape;2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400"/>
              <a:buNone/>
            </a:pPr>
            <a:endParaRPr dirty="0">
              <a:latin typeface="Cachet Pro Medium" panose="020B0604020204040204" pitchFamily="34" charset="77"/>
            </a:endParaRPr>
          </a:p>
        </p:txBody>
      </p:sp>
      <p:sp>
        <p:nvSpPr>
          <p:cNvPr id="255" name="Google Shape;25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900" u="none" strike="noStrike" cap="none" dirty="0">
                <a:solidFill>
                  <a:schemeClr val="dk1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rPr>
              <a:t>Buffalo News Clip - </a:t>
            </a:r>
            <a:r>
              <a:rPr lang="en-US" sz="900" u="sng" strike="noStrike" cap="none" dirty="0">
                <a:solidFill>
                  <a:schemeClr val="dk1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https://www.youtube.com/watch?v=mKfzkQI0kag</a:t>
            </a:r>
            <a:endParaRPr dirty="0">
              <a:latin typeface="Cachet Pro Medium" panose="020B0604020204040204" pitchFamily="34" charset="77"/>
            </a:endParaRPr>
          </a:p>
        </p:txBody>
      </p:sp>
      <p:sp>
        <p:nvSpPr>
          <p:cNvPr id="264" name="Google Shape;26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900" u="none" strike="noStrike" cap="none" dirty="0">
                <a:solidFill>
                  <a:schemeClr val="dk1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rPr>
              <a:t>Buffalo News Clip - </a:t>
            </a:r>
            <a:r>
              <a:rPr lang="en-US" sz="900" u="sng" strike="noStrike" cap="none" dirty="0">
                <a:solidFill>
                  <a:schemeClr val="dk1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https://www.youtube.com/watch?v=mKfzkQI0kag</a:t>
            </a:r>
            <a:endParaRPr dirty="0">
              <a:latin typeface="Cachet Pro Medium" panose="020B0604020204040204" pitchFamily="34" charset="77"/>
            </a:endParaRPr>
          </a:p>
        </p:txBody>
      </p:sp>
      <p:sp>
        <p:nvSpPr>
          <p:cNvPr id="264" name="Google Shape;26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733342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400"/>
              <a:buNone/>
            </a:pPr>
            <a:endParaRPr dirty="0">
              <a:latin typeface="Cachet Pro Medium" panose="020B0604020204040204" pitchFamily="34" charset="77"/>
            </a:endParaRPr>
          </a:p>
        </p:txBody>
      </p:sp>
      <p:sp>
        <p:nvSpPr>
          <p:cNvPr id="272" name="Google Shape;27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184775" y="515938"/>
            <a:ext cx="2481263" cy="1397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8" name="Google Shape;738;p8:notes"/>
          <p:cNvSpPr txBox="1">
            <a:spLocks noGrp="1"/>
          </p:cNvSpPr>
          <p:nvPr>
            <p:ph type="body" idx="1"/>
          </p:nvPr>
        </p:nvSpPr>
        <p:spPr>
          <a:xfrm>
            <a:off x="1285268" y="1991202"/>
            <a:ext cx="10282118" cy="1629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007" tIns="46965" rIns="94007" bIns="46965" anchor="t" anchorCtr="0">
            <a:noAutofit/>
          </a:bodyPr>
          <a:lstStyle/>
          <a:p>
            <a:pPr marL="0" indent="0">
              <a:buSzPts val="1400"/>
              <a:buNone/>
            </a:pPr>
            <a:endParaRPr dirty="0"/>
          </a:p>
        </p:txBody>
      </p:sp>
      <p:sp>
        <p:nvSpPr>
          <p:cNvPr id="739" name="Google Shape;739;p8:notes"/>
          <p:cNvSpPr txBox="1">
            <a:spLocks noGrp="1"/>
          </p:cNvSpPr>
          <p:nvPr>
            <p:ph type="sldNum" idx="12"/>
          </p:nvPr>
        </p:nvSpPr>
        <p:spPr>
          <a:xfrm>
            <a:off x="7280194" y="3929967"/>
            <a:ext cx="5569481" cy="207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007" tIns="46965" rIns="94007" bIns="4696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27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C08CD-D4AD-3EB0-6C47-75F5F937E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FDD31D-7C13-45E7-ECDD-5A97C1A6E4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328863" y="533400"/>
            <a:ext cx="4732337" cy="266223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EE5B83-8763-669C-BCF6-CCA5A66792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</a:t>
            </a:r>
            <a:r>
              <a:rPr lang="en-US" dirty="0">
                <a:solidFill>
                  <a:srgbClr val="480D64"/>
                </a:solidFill>
              </a:rPr>
              <a:t>Overarching platform to encourage individuals to take charge of their brain health</a:t>
            </a:r>
            <a:endParaRPr lang="en-US" dirty="0"/>
          </a:p>
          <a:p>
            <a:r>
              <a:rPr lang="en-US" dirty="0"/>
              <a:t>•</a:t>
            </a:r>
            <a:r>
              <a:rPr lang="en-US" dirty="0">
                <a:solidFill>
                  <a:srgbClr val="480D64"/>
                </a:solidFill>
              </a:rPr>
              <a:t>Begins with the 6-Step Challenge</a:t>
            </a:r>
            <a:endParaRPr lang="en-US" dirty="0"/>
          </a:p>
          <a:p>
            <a:r>
              <a:rPr lang="en-US" dirty="0"/>
              <a:t>•</a:t>
            </a:r>
            <a:r>
              <a:rPr lang="en-US" dirty="0">
                <a:solidFill>
                  <a:srgbClr val="480D64"/>
                </a:solidFill>
              </a:rPr>
              <a:t>Includes diet and exercise logs to keep track of progress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2911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28863" y="533400"/>
            <a:ext cx="4732337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</a:t>
            </a:r>
            <a:r>
              <a:rPr lang="en-US" dirty="0">
                <a:solidFill>
                  <a:srgbClr val="480D64"/>
                </a:solidFill>
              </a:rPr>
              <a:t>Overarching platform to encourage individuals to take charge of their brain health</a:t>
            </a:r>
            <a:endParaRPr lang="en-US" dirty="0"/>
          </a:p>
          <a:p>
            <a:r>
              <a:rPr lang="en-US" dirty="0"/>
              <a:t>•</a:t>
            </a:r>
            <a:r>
              <a:rPr lang="en-US" dirty="0">
                <a:solidFill>
                  <a:srgbClr val="480D64"/>
                </a:solidFill>
              </a:rPr>
              <a:t>Begins with the 6-Step Challenge</a:t>
            </a:r>
            <a:endParaRPr lang="en-US" dirty="0"/>
          </a:p>
          <a:p>
            <a:r>
              <a:rPr lang="en-US" dirty="0"/>
              <a:t>•</a:t>
            </a:r>
            <a:r>
              <a:rPr lang="en-US" dirty="0">
                <a:solidFill>
                  <a:srgbClr val="480D64"/>
                </a:solidFill>
              </a:rPr>
              <a:t>Includes diet and exercise logs to keep track of progress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4374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0C3D00-B2F6-4D83-A049-FE51B6E62AD3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01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6.jpeg"/><Relationship Id="rId11" Type="http://schemas.openxmlformats.org/officeDocument/2006/relationships/image" Target="../media/image21.png"/><Relationship Id="rId5" Type="http://schemas.openxmlformats.org/officeDocument/2006/relationships/image" Target="../media/image15.jpe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4.jpe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1 or Agenda">
  <p:cSld name="Divider 1 or Agenda">
    <p:bg>
      <p:bgPr>
        <a:solidFill>
          <a:schemeClr val="accent3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7"/>
          <p:cNvSpPr txBox="1">
            <a:spLocks noGrp="1"/>
          </p:cNvSpPr>
          <p:nvPr>
            <p:ph type="title"/>
          </p:nvPr>
        </p:nvSpPr>
        <p:spPr>
          <a:xfrm>
            <a:off x="320040" y="240030"/>
            <a:ext cx="8366760" cy="6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50" b="0" i="0" cap="none">
                <a:solidFill>
                  <a:schemeClr val="lt1"/>
                </a:solidFill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" name="Google Shape;22;p67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Google Shape;23;p67"/>
          <p:cNvSpPr txBox="1">
            <a:spLocks noGrp="1"/>
          </p:cNvSpPr>
          <p:nvPr>
            <p:ph type="ftr" idx="11"/>
          </p:nvPr>
        </p:nvSpPr>
        <p:spPr>
          <a:xfrm>
            <a:off x="568333" y="4767262"/>
            <a:ext cx="813752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lt1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67"/>
          <p:cNvSpPr txBox="1">
            <a:spLocks noGrp="1"/>
          </p:cNvSpPr>
          <p:nvPr>
            <p:ph type="body" idx="1"/>
          </p:nvPr>
        </p:nvSpPr>
        <p:spPr>
          <a:xfrm>
            <a:off x="354021" y="1304932"/>
            <a:ext cx="8339137" cy="328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3375" algn="l">
              <a:lnSpc>
                <a:spcPct val="100000"/>
              </a:lnSpc>
              <a:spcBef>
                <a:spcPts val="396"/>
              </a:spcBef>
              <a:spcAft>
                <a:spcPts val="0"/>
              </a:spcAft>
              <a:buClr>
                <a:schemeClr val="lt1"/>
              </a:buClr>
              <a:buSzPts val="1650"/>
              <a:buFont typeface="Verdana"/>
              <a:buAutoNum type="arabicPeriod"/>
              <a:defRPr sz="1650" b="0" i="0" cap="none">
                <a:solidFill>
                  <a:schemeClr val="lt1"/>
                </a:solidFill>
                <a:latin typeface="Cachet Pro Medium" panose="020B0604020204040204" pitchFamily="34" charset="77"/>
              </a:defRPr>
            </a:lvl1pPr>
            <a:lvl2pPr marL="914400" lvl="1" indent="-333375" algn="l">
              <a:lnSpc>
                <a:spcPct val="100000"/>
              </a:lnSpc>
              <a:spcBef>
                <a:spcPts val="396"/>
              </a:spcBef>
              <a:spcAft>
                <a:spcPts val="0"/>
              </a:spcAft>
              <a:buClr>
                <a:schemeClr val="lt1"/>
              </a:buClr>
              <a:buSzPts val="1650"/>
              <a:buFont typeface="Verdana"/>
              <a:buChar char="–"/>
              <a:defRPr sz="1650">
                <a:solidFill>
                  <a:schemeClr val="lt1"/>
                </a:solidFill>
              </a:defRPr>
            </a:lvl2pPr>
            <a:lvl3pPr marL="1371600" lvl="2" indent="-333375" algn="l">
              <a:lnSpc>
                <a:spcPct val="100000"/>
              </a:lnSpc>
              <a:spcBef>
                <a:spcPts val="396"/>
              </a:spcBef>
              <a:spcAft>
                <a:spcPts val="0"/>
              </a:spcAft>
              <a:buClr>
                <a:schemeClr val="lt1"/>
              </a:buClr>
              <a:buSzPts val="1650"/>
              <a:buFont typeface="Arial"/>
              <a:buChar char="•"/>
              <a:defRPr sz="1650">
                <a:solidFill>
                  <a:schemeClr val="lt1"/>
                </a:solidFill>
              </a:defRPr>
            </a:lvl3pPr>
            <a:lvl4pPr marL="1828800" lvl="3" indent="-312420" algn="l">
              <a:lnSpc>
                <a:spcPct val="100000"/>
              </a:lnSpc>
              <a:spcBef>
                <a:spcPts val="396"/>
              </a:spcBef>
              <a:spcAft>
                <a:spcPts val="0"/>
              </a:spcAft>
              <a:buClr>
                <a:schemeClr val="lt1"/>
              </a:buClr>
              <a:buSzPts val="1320"/>
              <a:buFont typeface="Verdana"/>
              <a:buChar char="•"/>
              <a:defRPr sz="1650">
                <a:solidFill>
                  <a:schemeClr val="lt1"/>
                </a:solidFill>
              </a:defRPr>
            </a:lvl4pPr>
            <a:lvl5pPr marL="2286000" lvl="4" indent="-333375" algn="l">
              <a:lnSpc>
                <a:spcPct val="100000"/>
              </a:lnSpc>
              <a:spcBef>
                <a:spcPts val="396"/>
              </a:spcBef>
              <a:spcAft>
                <a:spcPts val="0"/>
              </a:spcAft>
              <a:buClr>
                <a:schemeClr val="lt1"/>
              </a:buClr>
              <a:buSzPts val="1650"/>
              <a:buFont typeface="Verdana"/>
              <a:buChar char="–"/>
              <a:defRPr sz="165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6"/>
          <p:cNvSpPr txBox="1">
            <a:spLocks noGrp="1"/>
          </p:cNvSpPr>
          <p:nvPr>
            <p:ph type="title"/>
          </p:nvPr>
        </p:nvSpPr>
        <p:spPr>
          <a:xfrm>
            <a:off x="328613" y="246467"/>
            <a:ext cx="8374062" cy="633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66"/>
          <p:cNvSpPr txBox="1">
            <a:spLocks noGrp="1"/>
          </p:cNvSpPr>
          <p:nvPr>
            <p:ph type="body" idx="1"/>
          </p:nvPr>
        </p:nvSpPr>
        <p:spPr>
          <a:xfrm>
            <a:off x="354021" y="1304932"/>
            <a:ext cx="8339137" cy="328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</a:defRPr>
            </a:lvl1pPr>
            <a:lvl2pPr marL="914400" lvl="1" indent="-32004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3pPr>
            <a:lvl4pPr marL="1828800" lvl="3" indent="-32004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sp>
        <p:nvSpPr>
          <p:cNvPr id="28" name="Google Shape;28;p66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Google Shape;29;p66"/>
          <p:cNvSpPr txBox="1">
            <a:spLocks noGrp="1"/>
          </p:cNvSpPr>
          <p:nvPr>
            <p:ph type="ftr" idx="11"/>
          </p:nvPr>
        </p:nvSpPr>
        <p:spPr>
          <a:xfrm>
            <a:off x="568333" y="4767262"/>
            <a:ext cx="813752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with Name">
  <p:cSld name="Thank You with Name">
    <p:bg>
      <p:bgPr>
        <a:solidFill>
          <a:schemeClr val="accent3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9"/>
          <p:cNvSpPr txBox="1">
            <a:spLocks noGrp="1"/>
          </p:cNvSpPr>
          <p:nvPr>
            <p:ph type="title"/>
          </p:nvPr>
        </p:nvSpPr>
        <p:spPr>
          <a:xfrm>
            <a:off x="292608" y="2067124"/>
            <a:ext cx="8732520" cy="711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cap="none">
                <a:solidFill>
                  <a:schemeClr val="lt1"/>
                </a:solidFill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" name="Google Shape;32;p69"/>
          <p:cNvSpPr txBox="1">
            <a:spLocks noGrp="1"/>
          </p:cNvSpPr>
          <p:nvPr>
            <p:ph type="body" idx="1"/>
          </p:nvPr>
        </p:nvSpPr>
        <p:spPr>
          <a:xfrm>
            <a:off x="276225" y="3350419"/>
            <a:ext cx="7048500" cy="1443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lt1"/>
                </a:solidFill>
                <a:latin typeface="Cachet Pro Medium" panose="020B0604020204040204" pitchFamily="34" charset="77"/>
              </a:defRPr>
            </a:lvl1pPr>
            <a:lvl2pPr marL="914400" lvl="1" indent="-32004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Verdana"/>
              <a:buChar char="•"/>
              <a:defRPr b="1">
                <a:solidFill>
                  <a:schemeClr val="lt1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Char char="–"/>
              <a:defRPr b="1">
                <a:solidFill>
                  <a:schemeClr val="lt1"/>
                </a:solidFill>
              </a:defRPr>
            </a:lvl3pPr>
            <a:lvl4pPr marL="1828800" lvl="3" indent="-32004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Verdana"/>
              <a:buChar char="•"/>
              <a:defRPr b="1"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Char char="–"/>
              <a:defRPr b="1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pic>
        <p:nvPicPr>
          <p:cNvPr id="33" name="Google Shape;33;p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4813" y="349758"/>
            <a:ext cx="1028700" cy="788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2">
  <p:cSld name="Divider 2">
    <p:bg>
      <p:bgPr>
        <a:solidFill>
          <a:schemeClr val="accent3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8"/>
          <p:cNvSpPr txBox="1">
            <a:spLocks noGrp="1"/>
          </p:cNvSpPr>
          <p:nvPr>
            <p:ph type="title"/>
          </p:nvPr>
        </p:nvSpPr>
        <p:spPr>
          <a:xfrm>
            <a:off x="292608" y="281178"/>
            <a:ext cx="8732520" cy="1227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cap="none">
                <a:solidFill>
                  <a:schemeClr val="lt1"/>
                </a:solidFill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0"/>
          <p:cNvSpPr txBox="1">
            <a:spLocks noGrp="1"/>
          </p:cNvSpPr>
          <p:nvPr>
            <p:ph type="title"/>
          </p:nvPr>
        </p:nvSpPr>
        <p:spPr>
          <a:xfrm>
            <a:off x="328613" y="246467"/>
            <a:ext cx="8374062" cy="633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70"/>
          <p:cNvSpPr txBox="1">
            <a:spLocks noGrp="1"/>
          </p:cNvSpPr>
          <p:nvPr>
            <p:ph type="body" idx="1"/>
          </p:nvPr>
        </p:nvSpPr>
        <p:spPr>
          <a:xfrm>
            <a:off x="354021" y="1304932"/>
            <a:ext cx="4092575" cy="328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SzPts val="1400"/>
              <a:buNone/>
              <a:defRPr sz="2100" b="0" i="0">
                <a:latin typeface="Cachet Pro Medium" panose="020B0604020204040204" pitchFamily="34" charset="77"/>
              </a:defRPr>
            </a:lvl1pPr>
            <a:lvl2pPr marL="914400" lvl="1" indent="-32004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Font typeface="Verdana"/>
              <a:buChar char="•"/>
              <a:defRPr sz="1800"/>
            </a:lvl2pPr>
            <a:lvl3pPr marL="1371600" lvl="2" indent="-32385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500"/>
              <a:buFont typeface="Verdana"/>
              <a:buChar char="–"/>
              <a:defRPr sz="1500"/>
            </a:lvl3pPr>
            <a:lvl4pPr marL="1828800" lvl="3" indent="-297180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dk2"/>
              </a:buClr>
              <a:buSzPts val="1080"/>
              <a:buFont typeface="Verdana"/>
              <a:buChar char="•"/>
              <a:defRPr sz="1350"/>
            </a:lvl4pPr>
            <a:lvl5pPr marL="2286000" lvl="4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dk2"/>
              </a:buClr>
              <a:buSzPts val="1350"/>
              <a:buFont typeface="Verdana"/>
              <a:buChar char="–"/>
              <a:defRPr sz="1350"/>
            </a:lvl5pPr>
            <a:lvl6pPr marL="2743200" lvl="5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lt2"/>
              </a:buClr>
              <a:buSzPts val="1350"/>
              <a:buFont typeface="Verdana"/>
              <a:buChar char="–"/>
              <a:defRPr sz="1350"/>
            </a:lvl6pPr>
            <a:lvl7pPr marL="3200400" lvl="6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lt2"/>
              </a:buClr>
              <a:buSzPts val="1350"/>
              <a:buFont typeface="Verdana"/>
              <a:buChar char="–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lt2"/>
              </a:buClr>
              <a:buSzPts val="1350"/>
              <a:buFont typeface="Verdana"/>
              <a:buChar char="–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lt2"/>
              </a:buClr>
              <a:buSzPts val="1350"/>
              <a:buFont typeface="Verdana"/>
              <a:buChar char="–"/>
              <a:defRPr sz="1350"/>
            </a:lvl9pPr>
          </a:lstStyle>
          <a:p>
            <a:endParaRPr dirty="0"/>
          </a:p>
        </p:txBody>
      </p:sp>
      <p:sp>
        <p:nvSpPr>
          <p:cNvPr id="39" name="Google Shape;39;p70"/>
          <p:cNvSpPr txBox="1">
            <a:spLocks noGrp="1"/>
          </p:cNvSpPr>
          <p:nvPr>
            <p:ph type="body" idx="2"/>
          </p:nvPr>
        </p:nvSpPr>
        <p:spPr>
          <a:xfrm>
            <a:off x="4598989" y="1304932"/>
            <a:ext cx="4094162" cy="328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SzPts val="1400"/>
              <a:buNone/>
              <a:defRPr sz="2100" b="0" i="0">
                <a:latin typeface="Cachet Pro Medium" panose="020B0604020204040204" pitchFamily="34" charset="77"/>
              </a:defRPr>
            </a:lvl1pPr>
            <a:lvl2pPr marL="914400" lvl="1" indent="-32004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Font typeface="Verdana"/>
              <a:buChar char="•"/>
              <a:defRPr sz="1800"/>
            </a:lvl2pPr>
            <a:lvl3pPr marL="1371600" lvl="2" indent="-32385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500"/>
              <a:buFont typeface="Verdana"/>
              <a:buChar char="–"/>
              <a:defRPr sz="1500"/>
            </a:lvl3pPr>
            <a:lvl4pPr marL="1828800" lvl="3" indent="-297180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dk2"/>
              </a:buClr>
              <a:buSzPts val="1080"/>
              <a:buFont typeface="Verdana"/>
              <a:buChar char="•"/>
              <a:defRPr sz="1350"/>
            </a:lvl4pPr>
            <a:lvl5pPr marL="2286000" lvl="4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dk2"/>
              </a:buClr>
              <a:buSzPts val="1350"/>
              <a:buFont typeface="Verdana"/>
              <a:buChar char="–"/>
              <a:defRPr sz="1350"/>
            </a:lvl5pPr>
            <a:lvl6pPr marL="2743200" lvl="5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lt2"/>
              </a:buClr>
              <a:buSzPts val="1350"/>
              <a:buFont typeface="Verdana"/>
              <a:buChar char="–"/>
              <a:defRPr sz="1350"/>
            </a:lvl6pPr>
            <a:lvl7pPr marL="3200400" lvl="6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lt2"/>
              </a:buClr>
              <a:buSzPts val="1350"/>
              <a:buFont typeface="Verdana"/>
              <a:buChar char="–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lt2"/>
              </a:buClr>
              <a:buSzPts val="1350"/>
              <a:buFont typeface="Verdana"/>
              <a:buChar char="–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lt2"/>
              </a:buClr>
              <a:buSzPts val="1350"/>
              <a:buFont typeface="Verdana"/>
              <a:buChar char="–"/>
              <a:defRPr sz="1350"/>
            </a:lvl9pPr>
          </a:lstStyle>
          <a:p>
            <a:endParaRPr dirty="0"/>
          </a:p>
        </p:txBody>
      </p:sp>
      <p:sp>
        <p:nvSpPr>
          <p:cNvPr id="40" name="Google Shape;40;p70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1" name="Google Shape;41;p70"/>
          <p:cNvSpPr txBox="1">
            <a:spLocks noGrp="1"/>
          </p:cNvSpPr>
          <p:nvPr>
            <p:ph type="ftr" idx="11"/>
          </p:nvPr>
        </p:nvSpPr>
        <p:spPr>
          <a:xfrm>
            <a:off x="568333" y="4767262"/>
            <a:ext cx="813752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" name="Google Shape;44;p71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erdana"/>
              <a:buNone/>
              <a:defRPr sz="1800" b="0" i="0">
                <a:latin typeface="Cachet Pro Medium" panose="020B0604020204040204" pitchFamily="34" charset="77"/>
              </a:defRPr>
            </a:lvl1pPr>
            <a:lvl2pPr marL="914400" lvl="1" indent="-2286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Verdana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dk2"/>
              </a:buClr>
              <a:buSzPts val="1350"/>
              <a:buFont typeface="Verdana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960"/>
              <a:buFont typeface="Verdana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Verdana"/>
              <a:buNone/>
              <a:defRPr sz="1200" b="1"/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None/>
              <a:defRPr sz="1200" b="1"/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None/>
              <a:defRPr sz="1200" b="1"/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None/>
              <a:defRPr sz="1200" b="1"/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None/>
              <a:defRPr sz="1200" b="1"/>
            </a:lvl9pPr>
          </a:lstStyle>
          <a:p>
            <a:endParaRPr dirty="0"/>
          </a:p>
        </p:txBody>
      </p:sp>
      <p:sp>
        <p:nvSpPr>
          <p:cNvPr id="45" name="Google Shape;45;p71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 sz="1800" b="0" i="0">
                <a:latin typeface="Cachet Pro Medium" panose="020B0604020204040204" pitchFamily="34" charset="77"/>
              </a:defRPr>
            </a:lvl1pPr>
            <a:lvl2pPr marL="914400" lvl="1" indent="-3048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Verdana"/>
              <a:buChar char="•"/>
              <a:defRPr sz="1500"/>
            </a:lvl2pPr>
            <a:lvl3pPr marL="1371600" lvl="2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dk2"/>
              </a:buClr>
              <a:buSzPts val="1350"/>
              <a:buFont typeface="Verdana"/>
              <a:buChar char="–"/>
              <a:defRPr sz="1350"/>
            </a:lvl3pPr>
            <a:lvl4pPr marL="1828800" lvl="3" indent="-28956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960"/>
              <a:buFont typeface="Verdana"/>
              <a:buChar char="•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Verdana"/>
              <a:buChar char="–"/>
              <a:defRPr sz="1200"/>
            </a:lvl5pPr>
            <a:lvl6pPr marL="2743200" lvl="5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Char char="–"/>
              <a:defRPr sz="1200"/>
            </a:lvl6pPr>
            <a:lvl7pPr marL="3200400" lvl="6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Char char="–"/>
              <a:defRPr sz="1200"/>
            </a:lvl7pPr>
            <a:lvl8pPr marL="3657600" lvl="7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Char char="–"/>
              <a:defRPr sz="1200"/>
            </a:lvl8pPr>
            <a:lvl9pPr marL="4114800" lvl="8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Char char="–"/>
              <a:defRPr sz="1200"/>
            </a:lvl9pPr>
          </a:lstStyle>
          <a:p>
            <a:endParaRPr dirty="0"/>
          </a:p>
        </p:txBody>
      </p:sp>
      <p:sp>
        <p:nvSpPr>
          <p:cNvPr id="46" name="Google Shape;46;p71"/>
          <p:cNvSpPr txBox="1">
            <a:spLocks noGrp="1"/>
          </p:cNvSpPr>
          <p:nvPr>
            <p:ph type="body" idx="3"/>
          </p:nvPr>
        </p:nvSpPr>
        <p:spPr>
          <a:xfrm>
            <a:off x="4645033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erdana"/>
              <a:buNone/>
              <a:defRPr sz="1800" b="0" i="0">
                <a:latin typeface="Cachet Pro Medium" panose="020B0604020204040204" pitchFamily="34" charset="77"/>
              </a:defRPr>
            </a:lvl1pPr>
            <a:lvl2pPr marL="914400" lvl="1" indent="-2286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Verdana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dk2"/>
              </a:buClr>
              <a:buSzPts val="1350"/>
              <a:buFont typeface="Verdana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960"/>
              <a:buFont typeface="Verdana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Verdana"/>
              <a:buNone/>
              <a:defRPr sz="1200" b="1"/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None/>
              <a:defRPr sz="1200" b="1"/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None/>
              <a:defRPr sz="1200" b="1"/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None/>
              <a:defRPr sz="1200" b="1"/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None/>
              <a:defRPr sz="1200" b="1"/>
            </a:lvl9pPr>
          </a:lstStyle>
          <a:p>
            <a:endParaRPr dirty="0"/>
          </a:p>
        </p:txBody>
      </p:sp>
      <p:sp>
        <p:nvSpPr>
          <p:cNvPr id="47" name="Google Shape;47;p71"/>
          <p:cNvSpPr txBox="1">
            <a:spLocks noGrp="1"/>
          </p:cNvSpPr>
          <p:nvPr>
            <p:ph type="body" idx="4"/>
          </p:nvPr>
        </p:nvSpPr>
        <p:spPr>
          <a:xfrm>
            <a:off x="4645033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 sz="1800" b="0" i="0">
                <a:latin typeface="Cachet Pro Medium" panose="020B0604020204040204" pitchFamily="34" charset="77"/>
              </a:defRPr>
            </a:lvl1pPr>
            <a:lvl2pPr marL="914400" lvl="1" indent="-3048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Verdana"/>
              <a:buChar char="•"/>
              <a:defRPr sz="1500"/>
            </a:lvl2pPr>
            <a:lvl3pPr marL="1371600" lvl="2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dk2"/>
              </a:buClr>
              <a:buSzPts val="1350"/>
              <a:buFont typeface="Verdana"/>
              <a:buChar char="–"/>
              <a:defRPr sz="1350"/>
            </a:lvl3pPr>
            <a:lvl4pPr marL="1828800" lvl="3" indent="-28956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960"/>
              <a:buFont typeface="Verdana"/>
              <a:buChar char="•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Verdana"/>
              <a:buChar char="–"/>
              <a:defRPr sz="1200"/>
            </a:lvl5pPr>
            <a:lvl6pPr marL="2743200" lvl="5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Char char="–"/>
              <a:defRPr sz="1200"/>
            </a:lvl6pPr>
            <a:lvl7pPr marL="3200400" lvl="6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Char char="–"/>
              <a:defRPr sz="1200"/>
            </a:lvl7pPr>
            <a:lvl8pPr marL="3657600" lvl="7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Char char="–"/>
              <a:defRPr sz="1200"/>
            </a:lvl8pPr>
            <a:lvl9pPr marL="4114800" lvl="8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Char char="–"/>
              <a:defRPr sz="1200"/>
            </a:lvl9pPr>
          </a:lstStyle>
          <a:p>
            <a:endParaRPr dirty="0"/>
          </a:p>
        </p:txBody>
      </p:sp>
      <p:sp>
        <p:nvSpPr>
          <p:cNvPr id="48" name="Google Shape;48;p71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9" name="Google Shape;49;p71"/>
          <p:cNvSpPr txBox="1">
            <a:spLocks noGrp="1"/>
          </p:cNvSpPr>
          <p:nvPr>
            <p:ph type="ftr" idx="11"/>
          </p:nvPr>
        </p:nvSpPr>
        <p:spPr>
          <a:xfrm>
            <a:off x="568333" y="4767262"/>
            <a:ext cx="813752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2"/>
          <p:cNvSpPr txBox="1">
            <a:spLocks noGrp="1"/>
          </p:cNvSpPr>
          <p:nvPr>
            <p:ph type="title"/>
          </p:nvPr>
        </p:nvSpPr>
        <p:spPr>
          <a:xfrm>
            <a:off x="328613" y="246467"/>
            <a:ext cx="8374062" cy="633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72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3" name="Google Shape;53;p72"/>
          <p:cNvSpPr txBox="1">
            <a:spLocks noGrp="1"/>
          </p:cNvSpPr>
          <p:nvPr>
            <p:ph type="ftr" idx="11"/>
          </p:nvPr>
        </p:nvSpPr>
        <p:spPr>
          <a:xfrm>
            <a:off x="568333" y="4767262"/>
            <a:ext cx="813752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3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6" name="Google Shape;56;p73"/>
          <p:cNvSpPr txBox="1">
            <a:spLocks noGrp="1"/>
          </p:cNvSpPr>
          <p:nvPr>
            <p:ph type="ftr" idx="11"/>
          </p:nvPr>
        </p:nvSpPr>
        <p:spPr>
          <a:xfrm>
            <a:off x="568333" y="4767262"/>
            <a:ext cx="813752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4"/>
          <p:cNvSpPr txBox="1"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74"/>
          <p:cNvSpPr txBox="1">
            <a:spLocks noGrp="1"/>
          </p:cNvSpPr>
          <p:nvPr>
            <p:ph type="body" idx="1"/>
          </p:nvPr>
        </p:nvSpPr>
        <p:spPr>
          <a:xfrm>
            <a:off x="3575050" y="204796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2400" b="0" i="0">
                <a:latin typeface="Cachet Pro Medium" panose="020B0604020204040204" pitchFamily="34" charset="77"/>
              </a:defRPr>
            </a:lvl1pPr>
            <a:lvl2pPr marL="914400" lvl="1" indent="-33528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Verdana"/>
              <a:buChar char="•"/>
              <a:defRPr sz="2100"/>
            </a:lvl2pPr>
            <a:lvl3pPr marL="1371600" lvl="2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erdana"/>
              <a:buChar char="–"/>
              <a:defRPr sz="1800"/>
            </a:lvl3pPr>
            <a:lvl4pPr marL="1828800" lvl="3" indent="-3048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200"/>
              <a:buFont typeface="Verdana"/>
              <a:buChar char="•"/>
              <a:defRPr sz="1500"/>
            </a:lvl4pPr>
            <a:lvl5pPr marL="2286000" lvl="4" indent="-32385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500"/>
              <a:buFont typeface="Verdana"/>
              <a:buChar char="–"/>
              <a:defRPr sz="1500"/>
            </a:lvl5pPr>
            <a:lvl6pPr marL="2743200" lvl="5" indent="-32385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500"/>
              <a:buFont typeface="Verdana"/>
              <a:buChar char="–"/>
              <a:defRPr sz="1500"/>
            </a:lvl6pPr>
            <a:lvl7pPr marL="3200400" lvl="6" indent="-32385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500"/>
              <a:buFont typeface="Verdana"/>
              <a:buChar char="–"/>
              <a:defRPr sz="1500"/>
            </a:lvl7pPr>
            <a:lvl8pPr marL="3657600" lvl="7" indent="-32385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500"/>
              <a:buFont typeface="Verdana"/>
              <a:buChar char="–"/>
              <a:defRPr sz="1500"/>
            </a:lvl8pPr>
            <a:lvl9pPr marL="4114800" lvl="8" indent="-32385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500"/>
              <a:buFont typeface="Verdana"/>
              <a:buChar char="–"/>
              <a:defRPr sz="1500"/>
            </a:lvl9pPr>
          </a:lstStyle>
          <a:p>
            <a:endParaRPr dirty="0"/>
          </a:p>
        </p:txBody>
      </p:sp>
      <p:sp>
        <p:nvSpPr>
          <p:cNvPr id="60" name="Google Shape;60;p74"/>
          <p:cNvSpPr txBox="1">
            <a:spLocks noGrp="1"/>
          </p:cNvSpPr>
          <p:nvPr>
            <p:ph type="body" idx="2"/>
          </p:nvPr>
        </p:nvSpPr>
        <p:spPr>
          <a:xfrm>
            <a:off x="457202" y="1076328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chemeClr val="dk2"/>
              </a:buClr>
              <a:buSzPts val="1050"/>
              <a:buFont typeface="Verdana"/>
              <a:buNone/>
              <a:defRPr sz="1050" b="0" i="0">
                <a:latin typeface="Cachet Pro Medium" panose="020B0604020204040204" pitchFamily="34" charset="77"/>
              </a:defRPr>
            </a:lvl1pPr>
            <a:lvl2pPr marL="914400" lvl="1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720"/>
              <a:buFont typeface="Verdana"/>
              <a:buNone/>
              <a:defRPr sz="900"/>
            </a:lvl2pPr>
            <a:lvl3pPr marL="1371600" lvl="2" indent="-228600" algn="l">
              <a:lnSpc>
                <a:spcPct val="100000"/>
              </a:lnSpc>
              <a:spcBef>
                <a:spcPts val="188"/>
              </a:spcBef>
              <a:spcAft>
                <a:spcPts val="0"/>
              </a:spcAft>
              <a:buClr>
                <a:schemeClr val="dk2"/>
              </a:buClr>
              <a:buSzPts val="750"/>
              <a:buFont typeface="Verdana"/>
              <a:buNone/>
              <a:defRPr sz="750"/>
            </a:lvl3pPr>
            <a:lvl4pPr marL="1828800" lvl="3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dk2"/>
              </a:buClr>
              <a:buSzPts val="540"/>
              <a:buFont typeface="Verdana"/>
              <a:buNone/>
              <a:defRPr sz="675"/>
            </a:lvl4pPr>
            <a:lvl5pPr marL="2286000" lvl="4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dk2"/>
              </a:buClr>
              <a:buSzPts val="675"/>
              <a:buFont typeface="Verdana"/>
              <a:buNone/>
              <a:defRPr sz="675"/>
            </a:lvl5pPr>
            <a:lvl6pPr marL="2743200" lvl="5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lt2"/>
              </a:buClr>
              <a:buSzPts val="675"/>
              <a:buFont typeface="Verdana"/>
              <a:buNone/>
              <a:defRPr sz="675"/>
            </a:lvl6pPr>
            <a:lvl7pPr marL="3200400" lvl="6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lt2"/>
              </a:buClr>
              <a:buSzPts val="675"/>
              <a:buFont typeface="Verdana"/>
              <a:buNone/>
              <a:defRPr sz="675"/>
            </a:lvl7pPr>
            <a:lvl8pPr marL="3657600" lvl="7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lt2"/>
              </a:buClr>
              <a:buSzPts val="675"/>
              <a:buFont typeface="Verdana"/>
              <a:buNone/>
              <a:defRPr sz="675"/>
            </a:lvl8pPr>
            <a:lvl9pPr marL="4114800" lvl="8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lt2"/>
              </a:buClr>
              <a:buSzPts val="675"/>
              <a:buFont typeface="Verdana"/>
              <a:buNone/>
              <a:defRPr sz="675"/>
            </a:lvl9pPr>
          </a:lstStyle>
          <a:p>
            <a:endParaRPr dirty="0"/>
          </a:p>
        </p:txBody>
      </p:sp>
      <p:sp>
        <p:nvSpPr>
          <p:cNvPr id="61" name="Google Shape;61;p74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2" name="Google Shape;62;p74"/>
          <p:cNvSpPr txBox="1">
            <a:spLocks noGrp="1"/>
          </p:cNvSpPr>
          <p:nvPr>
            <p:ph type="ftr" idx="11"/>
          </p:nvPr>
        </p:nvSpPr>
        <p:spPr>
          <a:xfrm>
            <a:off x="568333" y="4767262"/>
            <a:ext cx="813752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5"/>
          <p:cNvSpPr txBox="1"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" name="Google Shape;65;p75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75"/>
          <p:cNvSpPr txBox="1">
            <a:spLocks noGrp="1"/>
          </p:cNvSpPr>
          <p:nvPr>
            <p:ph type="body" idx="1"/>
          </p:nvPr>
        </p:nvSpPr>
        <p:spPr>
          <a:xfrm>
            <a:off x="1792288" y="4025510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chemeClr val="dk2"/>
              </a:buClr>
              <a:buSzPts val="1050"/>
              <a:buFont typeface="Verdana"/>
              <a:buNone/>
              <a:defRPr sz="1050" b="0" i="0">
                <a:latin typeface="Cachet Pro Medium" panose="020B0604020204040204" pitchFamily="34" charset="77"/>
              </a:defRPr>
            </a:lvl1pPr>
            <a:lvl2pPr marL="914400" lvl="1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720"/>
              <a:buFont typeface="Verdana"/>
              <a:buNone/>
              <a:defRPr sz="900"/>
            </a:lvl2pPr>
            <a:lvl3pPr marL="1371600" lvl="2" indent="-228600" algn="l">
              <a:lnSpc>
                <a:spcPct val="100000"/>
              </a:lnSpc>
              <a:spcBef>
                <a:spcPts val="188"/>
              </a:spcBef>
              <a:spcAft>
                <a:spcPts val="0"/>
              </a:spcAft>
              <a:buClr>
                <a:schemeClr val="dk2"/>
              </a:buClr>
              <a:buSzPts val="750"/>
              <a:buFont typeface="Verdana"/>
              <a:buNone/>
              <a:defRPr sz="750"/>
            </a:lvl3pPr>
            <a:lvl4pPr marL="1828800" lvl="3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dk2"/>
              </a:buClr>
              <a:buSzPts val="540"/>
              <a:buFont typeface="Verdana"/>
              <a:buNone/>
              <a:defRPr sz="675"/>
            </a:lvl4pPr>
            <a:lvl5pPr marL="2286000" lvl="4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dk2"/>
              </a:buClr>
              <a:buSzPts val="675"/>
              <a:buFont typeface="Verdana"/>
              <a:buNone/>
              <a:defRPr sz="675"/>
            </a:lvl5pPr>
            <a:lvl6pPr marL="2743200" lvl="5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lt2"/>
              </a:buClr>
              <a:buSzPts val="675"/>
              <a:buFont typeface="Verdana"/>
              <a:buNone/>
              <a:defRPr sz="675"/>
            </a:lvl6pPr>
            <a:lvl7pPr marL="3200400" lvl="6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lt2"/>
              </a:buClr>
              <a:buSzPts val="675"/>
              <a:buFont typeface="Verdana"/>
              <a:buNone/>
              <a:defRPr sz="675"/>
            </a:lvl7pPr>
            <a:lvl8pPr marL="3657600" lvl="7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lt2"/>
              </a:buClr>
              <a:buSzPts val="675"/>
              <a:buFont typeface="Verdana"/>
              <a:buNone/>
              <a:defRPr sz="675"/>
            </a:lvl8pPr>
            <a:lvl9pPr marL="4114800" lvl="8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lt2"/>
              </a:buClr>
              <a:buSzPts val="675"/>
              <a:buFont typeface="Verdana"/>
              <a:buNone/>
              <a:defRPr sz="675"/>
            </a:lvl9pPr>
          </a:lstStyle>
          <a:p>
            <a:endParaRPr dirty="0"/>
          </a:p>
        </p:txBody>
      </p:sp>
      <p:sp>
        <p:nvSpPr>
          <p:cNvPr id="67" name="Google Shape;67;p75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ftr" idx="11"/>
          </p:nvPr>
        </p:nvSpPr>
        <p:spPr>
          <a:xfrm>
            <a:off x="568333" y="4767262"/>
            <a:ext cx="813752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76"/>
          <p:cNvSpPr txBox="1">
            <a:spLocks noGrp="1"/>
          </p:cNvSpPr>
          <p:nvPr>
            <p:ph type="title"/>
          </p:nvPr>
        </p:nvSpPr>
        <p:spPr>
          <a:xfrm>
            <a:off x="328613" y="246467"/>
            <a:ext cx="8374062" cy="633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" name="Google Shape;71;p76"/>
          <p:cNvSpPr txBox="1">
            <a:spLocks noGrp="1"/>
          </p:cNvSpPr>
          <p:nvPr>
            <p:ph type="body" idx="1"/>
          </p:nvPr>
        </p:nvSpPr>
        <p:spPr>
          <a:xfrm rot="5400000">
            <a:off x="2882908" y="-1223955"/>
            <a:ext cx="3281363" cy="8339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</a:defRPr>
            </a:lvl1pPr>
            <a:lvl2pPr marL="914400" lvl="1" indent="-32004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3pPr>
            <a:lvl4pPr marL="1828800" lvl="3" indent="-32004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sp>
        <p:nvSpPr>
          <p:cNvPr id="72" name="Google Shape;72;p76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3" name="Google Shape;73;p76"/>
          <p:cNvSpPr txBox="1">
            <a:spLocks noGrp="1"/>
          </p:cNvSpPr>
          <p:nvPr>
            <p:ph type="ftr" idx="11"/>
          </p:nvPr>
        </p:nvSpPr>
        <p:spPr>
          <a:xfrm>
            <a:off x="568333" y="4767262"/>
            <a:ext cx="813752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7"/>
          <p:cNvSpPr txBox="1">
            <a:spLocks noGrp="1"/>
          </p:cNvSpPr>
          <p:nvPr>
            <p:ph type="title"/>
          </p:nvPr>
        </p:nvSpPr>
        <p:spPr>
          <a:xfrm rot="5400000">
            <a:off x="5486607" y="1370213"/>
            <a:ext cx="4339828" cy="2092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77"/>
          <p:cNvSpPr txBox="1">
            <a:spLocks noGrp="1"/>
          </p:cNvSpPr>
          <p:nvPr>
            <p:ph type="body" idx="1"/>
          </p:nvPr>
        </p:nvSpPr>
        <p:spPr>
          <a:xfrm rot="5400000">
            <a:off x="1223376" y="-648293"/>
            <a:ext cx="4339828" cy="612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</a:defRPr>
            </a:lvl1pPr>
            <a:lvl2pPr marL="914400" lvl="1" indent="-32004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3pPr>
            <a:lvl4pPr marL="1828800" lvl="3" indent="-32004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sp>
        <p:nvSpPr>
          <p:cNvPr id="77" name="Google Shape;77;p77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8" name="Google Shape;78;p77"/>
          <p:cNvSpPr txBox="1">
            <a:spLocks noGrp="1"/>
          </p:cNvSpPr>
          <p:nvPr>
            <p:ph type="ftr" idx="11"/>
          </p:nvPr>
        </p:nvSpPr>
        <p:spPr>
          <a:xfrm>
            <a:off x="568333" y="4767262"/>
            <a:ext cx="813752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AF_Youth">
  <p:cSld name="Title Slide AF_Youth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78"/>
          <p:cNvSpPr txBox="1">
            <a:spLocks noGrp="1"/>
          </p:cNvSpPr>
          <p:nvPr>
            <p:ph type="ctrTitle"/>
          </p:nvPr>
        </p:nvSpPr>
        <p:spPr>
          <a:xfrm>
            <a:off x="295283" y="1689497"/>
            <a:ext cx="8697913" cy="122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78"/>
          <p:cNvSpPr txBox="1">
            <a:spLocks noGrp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cap="none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3pPr>
            <a:lvl4pPr lvl="3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5pPr>
            <a:lvl6pPr lvl="5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lvl="6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lvl="7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lvl="8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sp>
        <p:nvSpPr>
          <p:cNvPr id="82" name="Google Shape;82;p78"/>
          <p:cNvSpPr txBox="1">
            <a:spLocks noGrp="1"/>
          </p:cNvSpPr>
          <p:nvPr>
            <p:ph type="body" idx="2"/>
          </p:nvPr>
        </p:nvSpPr>
        <p:spPr>
          <a:xfrm>
            <a:off x="356624" y="3243835"/>
            <a:ext cx="1901825" cy="4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dk2"/>
                </a:solidFill>
                <a:latin typeface="Cachet Pro Medium" panose="020B0604020204040204" pitchFamily="34" charset="77"/>
              </a:defRPr>
            </a:lvl1pPr>
            <a:lvl2pPr marL="914400" lvl="1" indent="-32004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3pPr>
            <a:lvl4pPr marL="1828800" lvl="3" indent="-32004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pic>
        <p:nvPicPr>
          <p:cNvPr id="83" name="Google Shape;83;p7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8638" y="350044"/>
            <a:ext cx="1028700" cy="78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07758" y="802389"/>
            <a:ext cx="1268730" cy="345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AF_Healthy">
  <p:cSld name="Title Slide AF_Healthy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9"/>
          <p:cNvSpPr txBox="1">
            <a:spLocks noGrp="1"/>
          </p:cNvSpPr>
          <p:nvPr>
            <p:ph type="ctrTitle"/>
          </p:nvPr>
        </p:nvSpPr>
        <p:spPr>
          <a:xfrm>
            <a:off x="295283" y="1689497"/>
            <a:ext cx="8697913" cy="122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7" name="Google Shape;87;p79"/>
          <p:cNvSpPr txBox="1">
            <a:spLocks noGrp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cap="none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3pPr>
            <a:lvl4pPr lvl="3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5pPr>
            <a:lvl6pPr lvl="5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lvl="6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lvl="7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lvl="8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sp>
        <p:nvSpPr>
          <p:cNvPr id="88" name="Google Shape;88;p79"/>
          <p:cNvSpPr txBox="1">
            <a:spLocks noGrp="1"/>
          </p:cNvSpPr>
          <p:nvPr>
            <p:ph type="body" idx="2"/>
          </p:nvPr>
        </p:nvSpPr>
        <p:spPr>
          <a:xfrm>
            <a:off x="356624" y="3243835"/>
            <a:ext cx="1901825" cy="4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dk2"/>
                </a:solidFill>
                <a:latin typeface="Cachet Pro Medium" panose="020B0604020204040204" pitchFamily="34" charset="77"/>
              </a:defRPr>
            </a:lvl1pPr>
            <a:lvl2pPr marL="914400" lvl="1" indent="-32004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3pPr>
            <a:lvl4pPr marL="1828800" lvl="3" indent="-32004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pic>
        <p:nvPicPr>
          <p:cNvPr id="89" name="Google Shape;89;p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8638" y="350044"/>
            <a:ext cx="1028700" cy="78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07758" y="802389"/>
            <a:ext cx="1268730" cy="345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AF_Social">
  <p:cSld name="Title Slide AF_Social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80"/>
          <p:cNvSpPr txBox="1">
            <a:spLocks noGrp="1"/>
          </p:cNvSpPr>
          <p:nvPr>
            <p:ph type="ctrTitle"/>
          </p:nvPr>
        </p:nvSpPr>
        <p:spPr>
          <a:xfrm>
            <a:off x="295283" y="1689497"/>
            <a:ext cx="8697913" cy="122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" name="Google Shape;93;p80"/>
          <p:cNvSpPr txBox="1">
            <a:spLocks noGrp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cap="none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3pPr>
            <a:lvl4pPr lvl="3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5pPr>
            <a:lvl6pPr lvl="5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lvl="6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lvl="7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lvl="8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sp>
        <p:nvSpPr>
          <p:cNvPr id="94" name="Google Shape;94;p80"/>
          <p:cNvSpPr txBox="1">
            <a:spLocks noGrp="1"/>
          </p:cNvSpPr>
          <p:nvPr>
            <p:ph type="body" idx="2"/>
          </p:nvPr>
        </p:nvSpPr>
        <p:spPr>
          <a:xfrm>
            <a:off x="356624" y="3243835"/>
            <a:ext cx="1901825" cy="4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dk2"/>
                </a:solidFill>
                <a:latin typeface="Cachet Pro Medium" panose="020B0604020204040204" pitchFamily="34" charset="77"/>
              </a:defRPr>
            </a:lvl1pPr>
            <a:lvl2pPr marL="914400" lvl="1" indent="-32004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3pPr>
            <a:lvl4pPr marL="1828800" lvl="3" indent="-32004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pic>
        <p:nvPicPr>
          <p:cNvPr id="95" name="Google Shape;95;p8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8638" y="350044"/>
            <a:ext cx="1028700" cy="78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07758" y="802389"/>
            <a:ext cx="1268730" cy="345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328613" y="246467"/>
            <a:ext cx="8374062" cy="633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4" name="Google Shape;104;p15"/>
          <p:cNvSpPr txBox="1">
            <a:spLocks noGrp="1"/>
          </p:cNvSpPr>
          <p:nvPr>
            <p:ph type="body" idx="1"/>
          </p:nvPr>
        </p:nvSpPr>
        <p:spPr>
          <a:xfrm>
            <a:off x="354021" y="1304932"/>
            <a:ext cx="8339137" cy="328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</a:defRPr>
            </a:lvl1pPr>
            <a:lvl2pPr marL="914400" lvl="1" indent="-32004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3pPr>
            <a:lvl4pPr marL="1828800" lvl="3" indent="-32004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sp>
        <p:nvSpPr>
          <p:cNvPr id="105" name="Google Shape;105;p15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6" name="Google Shape;106;p15"/>
          <p:cNvSpPr txBox="1">
            <a:spLocks noGrp="1"/>
          </p:cNvSpPr>
          <p:nvPr>
            <p:ph type="ftr" idx="11"/>
          </p:nvPr>
        </p:nvSpPr>
        <p:spPr>
          <a:xfrm>
            <a:off x="568328" y="4767262"/>
            <a:ext cx="811847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AF_all_bold">
  <p:cSld name="Title Slide AF_all_bold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 txBox="1">
            <a:spLocks noGrp="1"/>
          </p:cNvSpPr>
          <p:nvPr>
            <p:ph type="ctrTitle"/>
          </p:nvPr>
        </p:nvSpPr>
        <p:spPr>
          <a:xfrm>
            <a:off x="295283" y="1689497"/>
            <a:ext cx="8697913" cy="122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p14"/>
          <p:cNvSpPr txBox="1">
            <a:spLocks noGrp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cap="none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3pPr>
            <a:lvl4pPr lvl="3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5pPr>
            <a:lvl6pPr lvl="5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lvl="6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lvl="7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lvl="8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sp>
        <p:nvSpPr>
          <p:cNvPr id="110" name="Google Shape;110;p14"/>
          <p:cNvSpPr txBox="1">
            <a:spLocks noGrp="1"/>
          </p:cNvSpPr>
          <p:nvPr>
            <p:ph type="body" idx="2"/>
          </p:nvPr>
        </p:nvSpPr>
        <p:spPr>
          <a:xfrm>
            <a:off x="356624" y="3243835"/>
            <a:ext cx="1901825" cy="4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dk2"/>
                </a:solidFill>
                <a:latin typeface="Cachet Pro Medium" panose="020B0604020204040204" pitchFamily="34" charset="77"/>
              </a:defRPr>
            </a:lvl1pPr>
            <a:lvl2pPr marL="914400" lvl="1" indent="-32004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3pPr>
            <a:lvl4pPr marL="1828800" lvl="3" indent="-32004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pic>
        <p:nvPicPr>
          <p:cNvPr id="111" name="Google Shape;111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8638" y="350044"/>
            <a:ext cx="1028700" cy="78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07758" y="802389"/>
            <a:ext cx="1268730" cy="345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1 or Agenda">
  <p:cSld name="Divider 1 or Agenda">
    <p:bg>
      <p:bgPr>
        <a:solidFill>
          <a:schemeClr val="accent4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title"/>
          </p:nvPr>
        </p:nvSpPr>
        <p:spPr>
          <a:xfrm>
            <a:off x="320040" y="240030"/>
            <a:ext cx="8366760" cy="6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50" b="0" i="0" cap="none">
                <a:solidFill>
                  <a:schemeClr val="lt1"/>
                </a:solidFill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5" name="Google Shape;115;p16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6" name="Google Shape;116;p16"/>
          <p:cNvSpPr txBox="1">
            <a:spLocks noGrp="1"/>
          </p:cNvSpPr>
          <p:nvPr>
            <p:ph type="ftr" idx="11"/>
          </p:nvPr>
        </p:nvSpPr>
        <p:spPr>
          <a:xfrm>
            <a:off x="568328" y="4767262"/>
            <a:ext cx="811847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lt1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7" name="Google Shape;117;p16"/>
          <p:cNvSpPr txBox="1">
            <a:spLocks noGrp="1"/>
          </p:cNvSpPr>
          <p:nvPr>
            <p:ph type="body" idx="1"/>
          </p:nvPr>
        </p:nvSpPr>
        <p:spPr>
          <a:xfrm>
            <a:off x="354021" y="1304932"/>
            <a:ext cx="8339137" cy="328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3375" algn="l">
              <a:lnSpc>
                <a:spcPct val="100000"/>
              </a:lnSpc>
              <a:spcBef>
                <a:spcPts val="396"/>
              </a:spcBef>
              <a:spcAft>
                <a:spcPts val="0"/>
              </a:spcAft>
              <a:buClr>
                <a:schemeClr val="lt1"/>
              </a:buClr>
              <a:buSzPts val="1650"/>
              <a:buFont typeface="Verdana"/>
              <a:buAutoNum type="arabicPeriod"/>
              <a:defRPr sz="1650" b="0" i="0" cap="none">
                <a:solidFill>
                  <a:schemeClr val="lt1"/>
                </a:solidFill>
                <a:latin typeface="Cachet Pro Medium" panose="020B0604020204040204" pitchFamily="34" charset="77"/>
              </a:defRPr>
            </a:lvl1pPr>
            <a:lvl2pPr marL="914400" lvl="1" indent="-333375" algn="l">
              <a:lnSpc>
                <a:spcPct val="100000"/>
              </a:lnSpc>
              <a:spcBef>
                <a:spcPts val="396"/>
              </a:spcBef>
              <a:spcAft>
                <a:spcPts val="0"/>
              </a:spcAft>
              <a:buClr>
                <a:schemeClr val="lt1"/>
              </a:buClr>
              <a:buSzPts val="1650"/>
              <a:buFont typeface="Verdana"/>
              <a:buChar char="–"/>
              <a:defRPr sz="1650">
                <a:solidFill>
                  <a:schemeClr val="lt1"/>
                </a:solidFill>
              </a:defRPr>
            </a:lvl2pPr>
            <a:lvl3pPr marL="1371600" lvl="2" indent="-333375" algn="l">
              <a:lnSpc>
                <a:spcPct val="100000"/>
              </a:lnSpc>
              <a:spcBef>
                <a:spcPts val="396"/>
              </a:spcBef>
              <a:spcAft>
                <a:spcPts val="0"/>
              </a:spcAft>
              <a:buClr>
                <a:schemeClr val="lt1"/>
              </a:buClr>
              <a:buSzPts val="1650"/>
              <a:buFont typeface="Arial"/>
              <a:buChar char="•"/>
              <a:defRPr sz="1650">
                <a:solidFill>
                  <a:schemeClr val="lt1"/>
                </a:solidFill>
              </a:defRPr>
            </a:lvl3pPr>
            <a:lvl4pPr marL="1828800" lvl="3" indent="-312420" algn="l">
              <a:lnSpc>
                <a:spcPct val="100000"/>
              </a:lnSpc>
              <a:spcBef>
                <a:spcPts val="396"/>
              </a:spcBef>
              <a:spcAft>
                <a:spcPts val="0"/>
              </a:spcAft>
              <a:buClr>
                <a:schemeClr val="lt1"/>
              </a:buClr>
              <a:buSzPts val="1320"/>
              <a:buFont typeface="Verdana"/>
              <a:buChar char="•"/>
              <a:defRPr sz="1650">
                <a:solidFill>
                  <a:schemeClr val="lt1"/>
                </a:solidFill>
              </a:defRPr>
            </a:lvl4pPr>
            <a:lvl5pPr marL="2286000" lvl="4" indent="-333375" algn="l">
              <a:lnSpc>
                <a:spcPct val="100000"/>
              </a:lnSpc>
              <a:spcBef>
                <a:spcPts val="396"/>
              </a:spcBef>
              <a:spcAft>
                <a:spcPts val="0"/>
              </a:spcAft>
              <a:buClr>
                <a:schemeClr val="lt1"/>
              </a:buClr>
              <a:buSzPts val="1650"/>
              <a:buFont typeface="Verdana"/>
              <a:buChar char="–"/>
              <a:defRPr sz="165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2">
  <p:cSld name="Divider 2">
    <p:bg>
      <p:bgPr>
        <a:solidFill>
          <a:schemeClr val="accent4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>
            <a:spLocks noGrp="1"/>
          </p:cNvSpPr>
          <p:nvPr>
            <p:ph type="title"/>
          </p:nvPr>
        </p:nvSpPr>
        <p:spPr>
          <a:xfrm>
            <a:off x="292608" y="281178"/>
            <a:ext cx="8732520" cy="1227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cap="none">
                <a:solidFill>
                  <a:schemeClr val="lt1"/>
                </a:solidFill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with Name">
  <p:cSld name="Thank You with Name">
    <p:bg>
      <p:bgPr>
        <a:solidFill>
          <a:schemeClr val="accent4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>
            <a:spLocks noGrp="1"/>
          </p:cNvSpPr>
          <p:nvPr>
            <p:ph type="title"/>
          </p:nvPr>
        </p:nvSpPr>
        <p:spPr>
          <a:xfrm>
            <a:off x="292608" y="2067124"/>
            <a:ext cx="8732520" cy="711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cap="none">
                <a:solidFill>
                  <a:schemeClr val="lt1"/>
                </a:solidFill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8"/>
          <p:cNvSpPr txBox="1">
            <a:spLocks noGrp="1"/>
          </p:cNvSpPr>
          <p:nvPr>
            <p:ph type="body" idx="1"/>
          </p:nvPr>
        </p:nvSpPr>
        <p:spPr>
          <a:xfrm>
            <a:off x="276225" y="3350419"/>
            <a:ext cx="7048500" cy="1443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lt1"/>
                </a:solidFill>
                <a:latin typeface="Cachet Pro Medium" panose="020B0604020204040204" pitchFamily="34" charset="77"/>
              </a:defRPr>
            </a:lvl1pPr>
            <a:lvl2pPr marL="914400" lvl="1" indent="-32004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Verdana"/>
              <a:buChar char="•"/>
              <a:defRPr b="1">
                <a:solidFill>
                  <a:schemeClr val="lt1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Char char="–"/>
              <a:defRPr b="1">
                <a:solidFill>
                  <a:schemeClr val="lt1"/>
                </a:solidFill>
              </a:defRPr>
            </a:lvl3pPr>
            <a:lvl4pPr marL="1828800" lvl="3" indent="-32004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Verdana"/>
              <a:buChar char="•"/>
              <a:defRPr b="1"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Char char="–"/>
              <a:defRPr b="1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pic>
        <p:nvPicPr>
          <p:cNvPr id="123" name="Google Shape;123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4813" y="349758"/>
            <a:ext cx="1028700" cy="788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>
            <a:spLocks noGrp="1"/>
          </p:cNvSpPr>
          <p:nvPr>
            <p:ph type="title"/>
          </p:nvPr>
        </p:nvSpPr>
        <p:spPr>
          <a:xfrm>
            <a:off x="328613" y="246467"/>
            <a:ext cx="8374062" cy="633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6" name="Google Shape;126;p19"/>
          <p:cNvSpPr txBox="1">
            <a:spLocks noGrp="1"/>
          </p:cNvSpPr>
          <p:nvPr>
            <p:ph type="body" idx="1"/>
          </p:nvPr>
        </p:nvSpPr>
        <p:spPr>
          <a:xfrm>
            <a:off x="354021" y="1304932"/>
            <a:ext cx="4092575" cy="328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SzPts val="1400"/>
              <a:buNone/>
              <a:defRPr sz="2100" b="0" i="0">
                <a:latin typeface="Cachet Pro Medium" panose="020B0604020204040204" pitchFamily="34" charset="77"/>
              </a:defRPr>
            </a:lvl1pPr>
            <a:lvl2pPr marL="914400" lvl="1" indent="-32004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Font typeface="Verdana"/>
              <a:buChar char="•"/>
              <a:defRPr sz="1800"/>
            </a:lvl2pPr>
            <a:lvl3pPr marL="1371600" lvl="2" indent="-32385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500"/>
              <a:buFont typeface="Verdana"/>
              <a:buChar char="–"/>
              <a:defRPr sz="1500"/>
            </a:lvl3pPr>
            <a:lvl4pPr marL="1828800" lvl="3" indent="-297180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dk2"/>
              </a:buClr>
              <a:buSzPts val="1080"/>
              <a:buFont typeface="Verdana"/>
              <a:buChar char="•"/>
              <a:defRPr sz="1350"/>
            </a:lvl4pPr>
            <a:lvl5pPr marL="2286000" lvl="4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dk2"/>
              </a:buClr>
              <a:buSzPts val="1350"/>
              <a:buFont typeface="Verdana"/>
              <a:buChar char="–"/>
              <a:defRPr sz="1350"/>
            </a:lvl5pPr>
            <a:lvl6pPr marL="2743200" lvl="5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lt2"/>
              </a:buClr>
              <a:buSzPts val="1350"/>
              <a:buFont typeface="Verdana"/>
              <a:buChar char="–"/>
              <a:defRPr sz="1350"/>
            </a:lvl6pPr>
            <a:lvl7pPr marL="3200400" lvl="6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lt2"/>
              </a:buClr>
              <a:buSzPts val="1350"/>
              <a:buFont typeface="Verdana"/>
              <a:buChar char="–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lt2"/>
              </a:buClr>
              <a:buSzPts val="1350"/>
              <a:buFont typeface="Verdana"/>
              <a:buChar char="–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lt2"/>
              </a:buClr>
              <a:buSzPts val="1350"/>
              <a:buFont typeface="Verdana"/>
              <a:buChar char="–"/>
              <a:defRPr sz="1350"/>
            </a:lvl9pPr>
          </a:lstStyle>
          <a:p>
            <a:endParaRPr dirty="0"/>
          </a:p>
        </p:txBody>
      </p:sp>
      <p:sp>
        <p:nvSpPr>
          <p:cNvPr id="127" name="Google Shape;127;p19"/>
          <p:cNvSpPr txBox="1">
            <a:spLocks noGrp="1"/>
          </p:cNvSpPr>
          <p:nvPr>
            <p:ph type="body" idx="2"/>
          </p:nvPr>
        </p:nvSpPr>
        <p:spPr>
          <a:xfrm>
            <a:off x="4598989" y="1304932"/>
            <a:ext cx="4094162" cy="328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SzPts val="1400"/>
              <a:buNone/>
              <a:defRPr sz="2100" b="0" i="0">
                <a:latin typeface="Cachet Pro Medium" panose="020B0604020204040204" pitchFamily="34" charset="77"/>
              </a:defRPr>
            </a:lvl1pPr>
            <a:lvl2pPr marL="914400" lvl="1" indent="-32004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Font typeface="Verdana"/>
              <a:buChar char="•"/>
              <a:defRPr sz="1800"/>
            </a:lvl2pPr>
            <a:lvl3pPr marL="1371600" lvl="2" indent="-32385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500"/>
              <a:buFont typeface="Verdana"/>
              <a:buChar char="–"/>
              <a:defRPr sz="1500"/>
            </a:lvl3pPr>
            <a:lvl4pPr marL="1828800" lvl="3" indent="-297180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dk2"/>
              </a:buClr>
              <a:buSzPts val="1080"/>
              <a:buFont typeface="Verdana"/>
              <a:buChar char="•"/>
              <a:defRPr sz="1350"/>
            </a:lvl4pPr>
            <a:lvl5pPr marL="2286000" lvl="4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dk2"/>
              </a:buClr>
              <a:buSzPts val="1350"/>
              <a:buFont typeface="Verdana"/>
              <a:buChar char="–"/>
              <a:defRPr sz="1350"/>
            </a:lvl5pPr>
            <a:lvl6pPr marL="2743200" lvl="5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lt2"/>
              </a:buClr>
              <a:buSzPts val="1350"/>
              <a:buFont typeface="Verdana"/>
              <a:buChar char="–"/>
              <a:defRPr sz="1350"/>
            </a:lvl6pPr>
            <a:lvl7pPr marL="3200400" lvl="6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lt2"/>
              </a:buClr>
              <a:buSzPts val="1350"/>
              <a:buFont typeface="Verdana"/>
              <a:buChar char="–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lt2"/>
              </a:buClr>
              <a:buSzPts val="1350"/>
              <a:buFont typeface="Verdana"/>
              <a:buChar char="–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lt2"/>
              </a:buClr>
              <a:buSzPts val="1350"/>
              <a:buFont typeface="Verdana"/>
              <a:buChar char="–"/>
              <a:defRPr sz="1350"/>
            </a:lvl9pPr>
          </a:lstStyle>
          <a:p>
            <a:endParaRPr dirty="0"/>
          </a:p>
        </p:txBody>
      </p:sp>
      <p:sp>
        <p:nvSpPr>
          <p:cNvPr id="128" name="Google Shape;128;p19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9" name="Google Shape;129;p19"/>
          <p:cNvSpPr txBox="1">
            <a:spLocks noGrp="1"/>
          </p:cNvSpPr>
          <p:nvPr>
            <p:ph type="ftr" idx="11"/>
          </p:nvPr>
        </p:nvSpPr>
        <p:spPr>
          <a:xfrm>
            <a:off x="568328" y="4767262"/>
            <a:ext cx="811847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2" name="Google Shape;132;p20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erdana"/>
              <a:buNone/>
              <a:defRPr sz="1800" b="0" i="0">
                <a:latin typeface="Cachet Pro Medium" panose="020B0604020204040204" pitchFamily="34" charset="77"/>
              </a:defRPr>
            </a:lvl1pPr>
            <a:lvl2pPr marL="914400" lvl="1" indent="-2286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Verdana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dk2"/>
              </a:buClr>
              <a:buSzPts val="1350"/>
              <a:buFont typeface="Verdana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960"/>
              <a:buFont typeface="Verdana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Verdana"/>
              <a:buNone/>
              <a:defRPr sz="1200" b="1"/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None/>
              <a:defRPr sz="1200" b="1"/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None/>
              <a:defRPr sz="1200" b="1"/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None/>
              <a:defRPr sz="1200" b="1"/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None/>
              <a:defRPr sz="1200" b="1"/>
            </a:lvl9pPr>
          </a:lstStyle>
          <a:p>
            <a:endParaRPr dirty="0"/>
          </a:p>
        </p:txBody>
      </p:sp>
      <p:sp>
        <p:nvSpPr>
          <p:cNvPr id="133" name="Google Shape;133;p20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 sz="1800" b="0" i="0">
                <a:latin typeface="Cachet Pro Medium" panose="020B0604020204040204" pitchFamily="34" charset="77"/>
              </a:defRPr>
            </a:lvl1pPr>
            <a:lvl2pPr marL="914400" lvl="1" indent="-3048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Verdana"/>
              <a:buChar char="•"/>
              <a:defRPr sz="1500"/>
            </a:lvl2pPr>
            <a:lvl3pPr marL="1371600" lvl="2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dk2"/>
              </a:buClr>
              <a:buSzPts val="1350"/>
              <a:buFont typeface="Verdana"/>
              <a:buChar char="–"/>
              <a:defRPr sz="1350"/>
            </a:lvl3pPr>
            <a:lvl4pPr marL="1828800" lvl="3" indent="-28956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960"/>
              <a:buFont typeface="Verdana"/>
              <a:buChar char="•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Verdana"/>
              <a:buChar char="–"/>
              <a:defRPr sz="1200"/>
            </a:lvl5pPr>
            <a:lvl6pPr marL="2743200" lvl="5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Char char="–"/>
              <a:defRPr sz="1200"/>
            </a:lvl6pPr>
            <a:lvl7pPr marL="3200400" lvl="6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Char char="–"/>
              <a:defRPr sz="1200"/>
            </a:lvl7pPr>
            <a:lvl8pPr marL="3657600" lvl="7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Char char="–"/>
              <a:defRPr sz="1200"/>
            </a:lvl8pPr>
            <a:lvl9pPr marL="4114800" lvl="8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Char char="–"/>
              <a:defRPr sz="1200"/>
            </a:lvl9pPr>
          </a:lstStyle>
          <a:p>
            <a:endParaRPr dirty="0"/>
          </a:p>
        </p:txBody>
      </p:sp>
      <p:sp>
        <p:nvSpPr>
          <p:cNvPr id="134" name="Google Shape;134;p20"/>
          <p:cNvSpPr txBox="1">
            <a:spLocks noGrp="1"/>
          </p:cNvSpPr>
          <p:nvPr>
            <p:ph type="body" idx="3"/>
          </p:nvPr>
        </p:nvSpPr>
        <p:spPr>
          <a:xfrm>
            <a:off x="4645033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erdana"/>
              <a:buNone/>
              <a:defRPr sz="1800" b="0" i="0">
                <a:latin typeface="Cachet Pro Medium" panose="020B0604020204040204" pitchFamily="34" charset="77"/>
              </a:defRPr>
            </a:lvl1pPr>
            <a:lvl2pPr marL="914400" lvl="1" indent="-2286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Verdana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dk2"/>
              </a:buClr>
              <a:buSzPts val="1350"/>
              <a:buFont typeface="Verdana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960"/>
              <a:buFont typeface="Verdana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Verdana"/>
              <a:buNone/>
              <a:defRPr sz="1200" b="1"/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None/>
              <a:defRPr sz="1200" b="1"/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None/>
              <a:defRPr sz="1200" b="1"/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None/>
              <a:defRPr sz="1200" b="1"/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None/>
              <a:defRPr sz="1200" b="1"/>
            </a:lvl9pPr>
          </a:lstStyle>
          <a:p>
            <a:endParaRPr dirty="0"/>
          </a:p>
        </p:txBody>
      </p:sp>
      <p:sp>
        <p:nvSpPr>
          <p:cNvPr id="135" name="Google Shape;135;p20"/>
          <p:cNvSpPr txBox="1">
            <a:spLocks noGrp="1"/>
          </p:cNvSpPr>
          <p:nvPr>
            <p:ph type="body" idx="4"/>
          </p:nvPr>
        </p:nvSpPr>
        <p:spPr>
          <a:xfrm>
            <a:off x="4645033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 sz="1800" b="0" i="0">
                <a:latin typeface="Cachet Pro Medium" panose="020B0604020204040204" pitchFamily="34" charset="77"/>
              </a:defRPr>
            </a:lvl1pPr>
            <a:lvl2pPr marL="914400" lvl="1" indent="-3048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Verdana"/>
              <a:buChar char="•"/>
              <a:defRPr sz="1500"/>
            </a:lvl2pPr>
            <a:lvl3pPr marL="1371600" lvl="2" indent="-314325" algn="l">
              <a:lnSpc>
                <a:spcPct val="100000"/>
              </a:lnSpc>
              <a:spcBef>
                <a:spcPts val="338"/>
              </a:spcBef>
              <a:spcAft>
                <a:spcPts val="0"/>
              </a:spcAft>
              <a:buClr>
                <a:schemeClr val="dk2"/>
              </a:buClr>
              <a:buSzPts val="1350"/>
              <a:buFont typeface="Verdana"/>
              <a:buChar char="–"/>
              <a:defRPr sz="1350"/>
            </a:lvl3pPr>
            <a:lvl4pPr marL="1828800" lvl="3" indent="-28956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960"/>
              <a:buFont typeface="Verdana"/>
              <a:buChar char="•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Verdana"/>
              <a:buChar char="–"/>
              <a:defRPr sz="1200"/>
            </a:lvl5pPr>
            <a:lvl6pPr marL="2743200" lvl="5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Char char="–"/>
              <a:defRPr sz="1200"/>
            </a:lvl6pPr>
            <a:lvl7pPr marL="3200400" lvl="6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Char char="–"/>
              <a:defRPr sz="1200"/>
            </a:lvl7pPr>
            <a:lvl8pPr marL="3657600" lvl="7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Char char="–"/>
              <a:defRPr sz="1200"/>
            </a:lvl8pPr>
            <a:lvl9pPr marL="4114800" lvl="8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Verdana"/>
              <a:buChar char="–"/>
              <a:defRPr sz="1200"/>
            </a:lvl9pPr>
          </a:lstStyle>
          <a:p>
            <a:endParaRPr dirty="0"/>
          </a:p>
        </p:txBody>
      </p:sp>
      <p:sp>
        <p:nvSpPr>
          <p:cNvPr id="136" name="Google Shape;136;p20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7" name="Google Shape;137;p20"/>
          <p:cNvSpPr txBox="1">
            <a:spLocks noGrp="1"/>
          </p:cNvSpPr>
          <p:nvPr>
            <p:ph type="ftr" idx="11"/>
          </p:nvPr>
        </p:nvSpPr>
        <p:spPr>
          <a:xfrm>
            <a:off x="568328" y="4767262"/>
            <a:ext cx="811847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>
            <a:spLocks noGrp="1"/>
          </p:cNvSpPr>
          <p:nvPr>
            <p:ph type="title"/>
          </p:nvPr>
        </p:nvSpPr>
        <p:spPr>
          <a:xfrm>
            <a:off x="328613" y="246467"/>
            <a:ext cx="8374062" cy="633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0" name="Google Shape;140;p21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1" name="Google Shape;141;p21"/>
          <p:cNvSpPr txBox="1">
            <a:spLocks noGrp="1"/>
          </p:cNvSpPr>
          <p:nvPr>
            <p:ph type="ftr" idx="11"/>
          </p:nvPr>
        </p:nvSpPr>
        <p:spPr>
          <a:xfrm>
            <a:off x="568328" y="4767262"/>
            <a:ext cx="811847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4" name="Google Shape;144;p22"/>
          <p:cNvSpPr txBox="1">
            <a:spLocks noGrp="1"/>
          </p:cNvSpPr>
          <p:nvPr>
            <p:ph type="ftr" idx="11"/>
          </p:nvPr>
        </p:nvSpPr>
        <p:spPr>
          <a:xfrm>
            <a:off x="568328" y="4767262"/>
            <a:ext cx="811847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23"/>
          <p:cNvSpPr txBox="1">
            <a:spLocks noGrp="1"/>
          </p:cNvSpPr>
          <p:nvPr>
            <p:ph type="body" idx="1"/>
          </p:nvPr>
        </p:nvSpPr>
        <p:spPr>
          <a:xfrm>
            <a:off x="3575050" y="204796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2400" b="0" i="0">
                <a:latin typeface="Cachet Pro Medium" panose="020B0604020204040204" pitchFamily="34" charset="77"/>
              </a:defRPr>
            </a:lvl1pPr>
            <a:lvl2pPr marL="914400" lvl="1" indent="-33528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Verdana"/>
              <a:buChar char="•"/>
              <a:defRPr sz="2100"/>
            </a:lvl2pPr>
            <a:lvl3pPr marL="1371600" lvl="2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erdana"/>
              <a:buChar char="–"/>
              <a:defRPr sz="1800"/>
            </a:lvl3pPr>
            <a:lvl4pPr marL="1828800" lvl="3" indent="-3048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200"/>
              <a:buFont typeface="Verdana"/>
              <a:buChar char="•"/>
              <a:defRPr sz="1500"/>
            </a:lvl4pPr>
            <a:lvl5pPr marL="2286000" lvl="4" indent="-32385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dk2"/>
              </a:buClr>
              <a:buSzPts val="1500"/>
              <a:buFont typeface="Verdana"/>
              <a:buChar char="–"/>
              <a:defRPr sz="1500"/>
            </a:lvl5pPr>
            <a:lvl6pPr marL="2743200" lvl="5" indent="-32385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500"/>
              <a:buFont typeface="Verdana"/>
              <a:buChar char="–"/>
              <a:defRPr sz="1500"/>
            </a:lvl6pPr>
            <a:lvl7pPr marL="3200400" lvl="6" indent="-32385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500"/>
              <a:buFont typeface="Verdana"/>
              <a:buChar char="–"/>
              <a:defRPr sz="1500"/>
            </a:lvl7pPr>
            <a:lvl8pPr marL="3657600" lvl="7" indent="-32385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500"/>
              <a:buFont typeface="Verdana"/>
              <a:buChar char="–"/>
              <a:defRPr sz="1500"/>
            </a:lvl8pPr>
            <a:lvl9pPr marL="4114800" lvl="8" indent="-32385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lt2"/>
              </a:buClr>
              <a:buSzPts val="1500"/>
              <a:buFont typeface="Verdana"/>
              <a:buChar char="–"/>
              <a:defRPr sz="1500"/>
            </a:lvl9pPr>
          </a:lstStyle>
          <a:p>
            <a:endParaRPr dirty="0"/>
          </a:p>
        </p:txBody>
      </p:sp>
      <p:sp>
        <p:nvSpPr>
          <p:cNvPr id="148" name="Google Shape;148;p23"/>
          <p:cNvSpPr txBox="1">
            <a:spLocks noGrp="1"/>
          </p:cNvSpPr>
          <p:nvPr>
            <p:ph type="body" idx="2"/>
          </p:nvPr>
        </p:nvSpPr>
        <p:spPr>
          <a:xfrm>
            <a:off x="457202" y="1076328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chemeClr val="dk2"/>
              </a:buClr>
              <a:buSzPts val="1050"/>
              <a:buFont typeface="Verdana"/>
              <a:buNone/>
              <a:defRPr sz="1050" b="0" i="0">
                <a:latin typeface="Cachet Pro Medium" panose="020B0604020204040204" pitchFamily="34" charset="77"/>
              </a:defRPr>
            </a:lvl1pPr>
            <a:lvl2pPr marL="914400" lvl="1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720"/>
              <a:buFont typeface="Verdana"/>
              <a:buNone/>
              <a:defRPr sz="900"/>
            </a:lvl2pPr>
            <a:lvl3pPr marL="1371600" lvl="2" indent="-228600" algn="l">
              <a:lnSpc>
                <a:spcPct val="100000"/>
              </a:lnSpc>
              <a:spcBef>
                <a:spcPts val="188"/>
              </a:spcBef>
              <a:spcAft>
                <a:spcPts val="0"/>
              </a:spcAft>
              <a:buClr>
                <a:schemeClr val="dk2"/>
              </a:buClr>
              <a:buSzPts val="750"/>
              <a:buFont typeface="Verdana"/>
              <a:buNone/>
              <a:defRPr sz="750"/>
            </a:lvl3pPr>
            <a:lvl4pPr marL="1828800" lvl="3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dk2"/>
              </a:buClr>
              <a:buSzPts val="540"/>
              <a:buFont typeface="Verdana"/>
              <a:buNone/>
              <a:defRPr sz="675"/>
            </a:lvl4pPr>
            <a:lvl5pPr marL="2286000" lvl="4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dk2"/>
              </a:buClr>
              <a:buSzPts val="675"/>
              <a:buFont typeface="Verdana"/>
              <a:buNone/>
              <a:defRPr sz="675"/>
            </a:lvl5pPr>
            <a:lvl6pPr marL="2743200" lvl="5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lt2"/>
              </a:buClr>
              <a:buSzPts val="675"/>
              <a:buFont typeface="Verdana"/>
              <a:buNone/>
              <a:defRPr sz="675"/>
            </a:lvl6pPr>
            <a:lvl7pPr marL="3200400" lvl="6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lt2"/>
              </a:buClr>
              <a:buSzPts val="675"/>
              <a:buFont typeface="Verdana"/>
              <a:buNone/>
              <a:defRPr sz="675"/>
            </a:lvl7pPr>
            <a:lvl8pPr marL="3657600" lvl="7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lt2"/>
              </a:buClr>
              <a:buSzPts val="675"/>
              <a:buFont typeface="Verdana"/>
              <a:buNone/>
              <a:defRPr sz="675"/>
            </a:lvl8pPr>
            <a:lvl9pPr marL="4114800" lvl="8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lt2"/>
              </a:buClr>
              <a:buSzPts val="675"/>
              <a:buFont typeface="Verdana"/>
              <a:buNone/>
              <a:defRPr sz="675"/>
            </a:lvl9pPr>
          </a:lstStyle>
          <a:p>
            <a:endParaRPr dirty="0"/>
          </a:p>
        </p:txBody>
      </p:sp>
      <p:sp>
        <p:nvSpPr>
          <p:cNvPr id="149" name="Google Shape;149;p23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0" name="Google Shape;150;p23"/>
          <p:cNvSpPr txBox="1">
            <a:spLocks noGrp="1"/>
          </p:cNvSpPr>
          <p:nvPr>
            <p:ph type="ftr" idx="11"/>
          </p:nvPr>
        </p:nvSpPr>
        <p:spPr>
          <a:xfrm>
            <a:off x="568328" y="4767262"/>
            <a:ext cx="811847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3" name="Google Shape;153;p24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154" name="Google Shape;154;p24"/>
          <p:cNvSpPr txBox="1">
            <a:spLocks noGrp="1"/>
          </p:cNvSpPr>
          <p:nvPr>
            <p:ph type="body" idx="1"/>
          </p:nvPr>
        </p:nvSpPr>
        <p:spPr>
          <a:xfrm>
            <a:off x="1792288" y="4025510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chemeClr val="dk2"/>
              </a:buClr>
              <a:buSzPts val="1050"/>
              <a:buFont typeface="Verdana"/>
              <a:buNone/>
              <a:defRPr sz="1050" b="0" i="0">
                <a:latin typeface="Cachet Pro Medium" panose="020B0604020204040204" pitchFamily="34" charset="77"/>
              </a:defRPr>
            </a:lvl1pPr>
            <a:lvl2pPr marL="914400" lvl="1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720"/>
              <a:buFont typeface="Verdana"/>
              <a:buNone/>
              <a:defRPr sz="900"/>
            </a:lvl2pPr>
            <a:lvl3pPr marL="1371600" lvl="2" indent="-228600" algn="l">
              <a:lnSpc>
                <a:spcPct val="100000"/>
              </a:lnSpc>
              <a:spcBef>
                <a:spcPts val="188"/>
              </a:spcBef>
              <a:spcAft>
                <a:spcPts val="0"/>
              </a:spcAft>
              <a:buClr>
                <a:schemeClr val="dk2"/>
              </a:buClr>
              <a:buSzPts val="750"/>
              <a:buFont typeface="Verdana"/>
              <a:buNone/>
              <a:defRPr sz="750"/>
            </a:lvl3pPr>
            <a:lvl4pPr marL="1828800" lvl="3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dk2"/>
              </a:buClr>
              <a:buSzPts val="540"/>
              <a:buFont typeface="Verdana"/>
              <a:buNone/>
              <a:defRPr sz="675"/>
            </a:lvl4pPr>
            <a:lvl5pPr marL="2286000" lvl="4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dk2"/>
              </a:buClr>
              <a:buSzPts val="675"/>
              <a:buFont typeface="Verdana"/>
              <a:buNone/>
              <a:defRPr sz="675"/>
            </a:lvl5pPr>
            <a:lvl6pPr marL="2743200" lvl="5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lt2"/>
              </a:buClr>
              <a:buSzPts val="675"/>
              <a:buFont typeface="Verdana"/>
              <a:buNone/>
              <a:defRPr sz="675"/>
            </a:lvl6pPr>
            <a:lvl7pPr marL="3200400" lvl="6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lt2"/>
              </a:buClr>
              <a:buSzPts val="675"/>
              <a:buFont typeface="Verdana"/>
              <a:buNone/>
              <a:defRPr sz="675"/>
            </a:lvl7pPr>
            <a:lvl8pPr marL="3657600" lvl="7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lt2"/>
              </a:buClr>
              <a:buSzPts val="675"/>
              <a:buFont typeface="Verdana"/>
              <a:buNone/>
              <a:defRPr sz="675"/>
            </a:lvl8pPr>
            <a:lvl9pPr marL="4114800" lvl="8" indent="-228600" algn="l">
              <a:lnSpc>
                <a:spcPct val="100000"/>
              </a:lnSpc>
              <a:spcBef>
                <a:spcPts val="169"/>
              </a:spcBef>
              <a:spcAft>
                <a:spcPts val="0"/>
              </a:spcAft>
              <a:buClr>
                <a:schemeClr val="lt2"/>
              </a:buClr>
              <a:buSzPts val="675"/>
              <a:buFont typeface="Verdana"/>
              <a:buNone/>
              <a:defRPr sz="675"/>
            </a:lvl9pPr>
          </a:lstStyle>
          <a:p>
            <a:endParaRPr dirty="0"/>
          </a:p>
        </p:txBody>
      </p:sp>
      <p:sp>
        <p:nvSpPr>
          <p:cNvPr id="155" name="Google Shape;155;p24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6" name="Google Shape;156;p24"/>
          <p:cNvSpPr txBox="1">
            <a:spLocks noGrp="1"/>
          </p:cNvSpPr>
          <p:nvPr>
            <p:ph type="ftr" idx="11"/>
          </p:nvPr>
        </p:nvSpPr>
        <p:spPr>
          <a:xfrm>
            <a:off x="568328" y="4767262"/>
            <a:ext cx="811847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>
            <a:spLocks noGrp="1"/>
          </p:cNvSpPr>
          <p:nvPr>
            <p:ph type="title"/>
          </p:nvPr>
        </p:nvSpPr>
        <p:spPr>
          <a:xfrm>
            <a:off x="328613" y="246467"/>
            <a:ext cx="8374062" cy="633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9" name="Google Shape;159;p25"/>
          <p:cNvSpPr txBox="1">
            <a:spLocks noGrp="1"/>
          </p:cNvSpPr>
          <p:nvPr>
            <p:ph type="body" idx="1"/>
          </p:nvPr>
        </p:nvSpPr>
        <p:spPr>
          <a:xfrm rot="5400000">
            <a:off x="2882908" y="-1223955"/>
            <a:ext cx="3281363" cy="8339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</a:defRPr>
            </a:lvl1pPr>
            <a:lvl2pPr marL="914400" lvl="1" indent="-32004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3pPr>
            <a:lvl4pPr marL="1828800" lvl="3" indent="-32004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sp>
        <p:nvSpPr>
          <p:cNvPr id="160" name="Google Shape;160;p25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1" name="Google Shape;161;p25"/>
          <p:cNvSpPr txBox="1">
            <a:spLocks noGrp="1"/>
          </p:cNvSpPr>
          <p:nvPr>
            <p:ph type="ftr" idx="11"/>
          </p:nvPr>
        </p:nvSpPr>
        <p:spPr>
          <a:xfrm>
            <a:off x="568328" y="4767262"/>
            <a:ext cx="811847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>
            <a:spLocks noGrp="1"/>
          </p:cNvSpPr>
          <p:nvPr>
            <p:ph type="title"/>
          </p:nvPr>
        </p:nvSpPr>
        <p:spPr>
          <a:xfrm rot="5400000">
            <a:off x="5486607" y="1370213"/>
            <a:ext cx="4339828" cy="2092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4" name="Google Shape;164;p26"/>
          <p:cNvSpPr txBox="1">
            <a:spLocks noGrp="1"/>
          </p:cNvSpPr>
          <p:nvPr>
            <p:ph type="body" idx="1"/>
          </p:nvPr>
        </p:nvSpPr>
        <p:spPr>
          <a:xfrm rot="5400000">
            <a:off x="1223376" y="-648293"/>
            <a:ext cx="4339828" cy="612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</a:defRPr>
            </a:lvl1pPr>
            <a:lvl2pPr marL="914400" lvl="1" indent="-32004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3pPr>
            <a:lvl4pPr marL="1828800" lvl="3" indent="-32004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sp>
        <p:nvSpPr>
          <p:cNvPr id="165" name="Google Shape;165;p26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6" name="Google Shape;166;p26"/>
          <p:cNvSpPr txBox="1">
            <a:spLocks noGrp="1"/>
          </p:cNvSpPr>
          <p:nvPr>
            <p:ph type="ftr" idx="11"/>
          </p:nvPr>
        </p:nvSpPr>
        <p:spPr>
          <a:xfrm>
            <a:off x="568328" y="4767262"/>
            <a:ext cx="811847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AF_Youth">
  <p:cSld name="Title Slide AF_Youth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>
            <a:spLocks noGrp="1"/>
          </p:cNvSpPr>
          <p:nvPr>
            <p:ph type="ctrTitle"/>
          </p:nvPr>
        </p:nvSpPr>
        <p:spPr>
          <a:xfrm>
            <a:off x="295283" y="1689497"/>
            <a:ext cx="8697913" cy="122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9" name="Google Shape;169;p27"/>
          <p:cNvSpPr txBox="1">
            <a:spLocks noGrp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cap="none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3pPr>
            <a:lvl4pPr lvl="3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5pPr>
            <a:lvl6pPr lvl="5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lvl="6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lvl="7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lvl="8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sp>
        <p:nvSpPr>
          <p:cNvPr id="170" name="Google Shape;170;p27"/>
          <p:cNvSpPr txBox="1">
            <a:spLocks noGrp="1"/>
          </p:cNvSpPr>
          <p:nvPr>
            <p:ph type="body" idx="2"/>
          </p:nvPr>
        </p:nvSpPr>
        <p:spPr>
          <a:xfrm>
            <a:off x="356624" y="3243835"/>
            <a:ext cx="1901825" cy="4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dk2"/>
                </a:solidFill>
                <a:latin typeface="Cachet Pro Medium" panose="020B0604020204040204" pitchFamily="34" charset="77"/>
              </a:defRPr>
            </a:lvl1pPr>
            <a:lvl2pPr marL="914400" lvl="1" indent="-32004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3pPr>
            <a:lvl4pPr marL="1828800" lvl="3" indent="-32004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pic>
        <p:nvPicPr>
          <p:cNvPr id="171" name="Google Shape;171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8638" y="350044"/>
            <a:ext cx="1028700" cy="78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07758" y="802389"/>
            <a:ext cx="1268730" cy="345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AF_Healthy">
  <p:cSld name="Title Slide AF_Healthy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>
            <a:spLocks noGrp="1"/>
          </p:cNvSpPr>
          <p:nvPr>
            <p:ph type="ctrTitle"/>
          </p:nvPr>
        </p:nvSpPr>
        <p:spPr>
          <a:xfrm>
            <a:off x="295283" y="1689497"/>
            <a:ext cx="8697913" cy="122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5" name="Google Shape;175;p28"/>
          <p:cNvSpPr txBox="1">
            <a:spLocks noGrp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cap="none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3pPr>
            <a:lvl4pPr lvl="3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5pPr>
            <a:lvl6pPr lvl="5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lvl="6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lvl="7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lvl="8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sp>
        <p:nvSpPr>
          <p:cNvPr id="176" name="Google Shape;176;p28"/>
          <p:cNvSpPr txBox="1">
            <a:spLocks noGrp="1"/>
          </p:cNvSpPr>
          <p:nvPr>
            <p:ph type="body" idx="2"/>
          </p:nvPr>
        </p:nvSpPr>
        <p:spPr>
          <a:xfrm>
            <a:off x="356624" y="3243835"/>
            <a:ext cx="1901825" cy="4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dk2"/>
                </a:solidFill>
                <a:latin typeface="Cachet Pro Medium" panose="020B0604020204040204" pitchFamily="34" charset="77"/>
              </a:defRPr>
            </a:lvl1pPr>
            <a:lvl2pPr marL="914400" lvl="1" indent="-32004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3pPr>
            <a:lvl4pPr marL="1828800" lvl="3" indent="-32004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pic>
        <p:nvPicPr>
          <p:cNvPr id="177" name="Google Shape;177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8638" y="350044"/>
            <a:ext cx="1028700" cy="78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07758" y="802389"/>
            <a:ext cx="1268730" cy="345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AF_Social">
  <p:cSld name="Title Slide AF_Social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 txBox="1">
            <a:spLocks noGrp="1"/>
          </p:cNvSpPr>
          <p:nvPr>
            <p:ph type="ctrTitle"/>
          </p:nvPr>
        </p:nvSpPr>
        <p:spPr>
          <a:xfrm>
            <a:off x="295283" y="1689497"/>
            <a:ext cx="8697913" cy="122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1" name="Google Shape;181;p29"/>
          <p:cNvSpPr txBox="1">
            <a:spLocks noGrp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cap="none">
                <a:latin typeface="Cachet Pro Medium" panose="020B0604020204040204" pitchFamily="34" charset="77"/>
              </a:defRPr>
            </a:lvl1pPr>
            <a:lvl2pPr lvl="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3pPr>
            <a:lvl4pPr lvl="3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5pPr>
            <a:lvl6pPr lvl="5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lvl="6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lvl="7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lvl="8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sp>
        <p:nvSpPr>
          <p:cNvPr id="182" name="Google Shape;182;p29"/>
          <p:cNvSpPr txBox="1">
            <a:spLocks noGrp="1"/>
          </p:cNvSpPr>
          <p:nvPr>
            <p:ph type="body" idx="2"/>
          </p:nvPr>
        </p:nvSpPr>
        <p:spPr>
          <a:xfrm>
            <a:off x="356624" y="3243835"/>
            <a:ext cx="1901825" cy="4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SzPts val="1400"/>
              <a:buNone/>
              <a:defRPr sz="900" b="0" i="0">
                <a:solidFill>
                  <a:schemeClr val="dk2"/>
                </a:solidFill>
                <a:latin typeface="Cachet Pro Medium" panose="020B0604020204040204" pitchFamily="34" charset="77"/>
              </a:defRPr>
            </a:lvl1pPr>
            <a:lvl2pPr marL="914400" lvl="1" indent="-32004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3pPr>
            <a:lvl4pPr marL="1828800" lvl="3" indent="-32004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7pPr>
            <a:lvl8pPr marL="3657600" lvl="7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9pPr>
          </a:lstStyle>
          <a:p>
            <a:endParaRPr dirty="0"/>
          </a:p>
        </p:txBody>
      </p:sp>
      <p:pic>
        <p:nvPicPr>
          <p:cNvPr id="183" name="Google Shape;183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8638" y="350044"/>
            <a:ext cx="1028700" cy="788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07758" y="802389"/>
            <a:ext cx="1268730" cy="345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8"/>
          <p:cNvSpPr txBox="1">
            <a:spLocks noGrp="1"/>
          </p:cNvSpPr>
          <p:nvPr>
            <p:ph type="body" idx="1"/>
          </p:nvPr>
        </p:nvSpPr>
        <p:spPr>
          <a:xfrm>
            <a:off x="451152" y="205978"/>
            <a:ext cx="8229600" cy="6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892" marR="0" lvl="0" indent="-171446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83" marR="0" lvl="1" indent="-171446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75" marR="0" lvl="2" indent="-17144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-17144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57" marR="0" lvl="4" indent="-17144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348" marR="0" lvl="5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240" marR="0" lvl="6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132" marR="0" lvl="7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023" marR="0" lvl="8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0" name="Google Shape;370;p58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71" name="Google Shape;371;p58"/>
          <p:cNvSpPr txBox="1">
            <a:spLocks noGrp="1"/>
          </p:cNvSpPr>
          <p:nvPr>
            <p:ph type="body" idx="2"/>
          </p:nvPr>
        </p:nvSpPr>
        <p:spPr>
          <a:xfrm>
            <a:off x="457200" y="1035353"/>
            <a:ext cx="8229600" cy="3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342892" marR="0" lvl="0" indent="-25716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83" marR="0" lvl="1" indent="-24764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75" marR="0" lvl="2" indent="-23811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-22859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57" marR="0" lvl="4" indent="-22859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348" marR="0" lvl="5" indent="-26669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240" marR="0" lvl="6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132" marR="0" lvl="7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023" marR="0" lvl="8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2" name="Google Shape;372;p58"/>
          <p:cNvSpPr/>
          <p:nvPr/>
        </p:nvSpPr>
        <p:spPr>
          <a:xfrm>
            <a:off x="0" y="4594860"/>
            <a:ext cx="9144000" cy="54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3" name="Google Shape;373;p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39577" y="4762878"/>
            <a:ext cx="2064844" cy="2126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69424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72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5120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white-background-title-stacked">
  <p:cSld name="1_white-background-title-stacked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76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82" name="Google Shape;382;p76"/>
          <p:cNvSpPr txBox="1">
            <a:spLocks noGrp="1"/>
          </p:cNvSpPr>
          <p:nvPr>
            <p:ph type="body" idx="1"/>
          </p:nvPr>
        </p:nvSpPr>
        <p:spPr>
          <a:xfrm>
            <a:off x="457200" y="307976"/>
            <a:ext cx="2952900" cy="29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342892" marR="0" lvl="0" indent="-171446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83" marR="0" lvl="1" indent="-171446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75" marR="0" lvl="2" indent="-28574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57" marR="0" lvl="4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348" marR="0" lvl="5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240" marR="0" lvl="6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132" marR="0" lvl="7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023" marR="0" lvl="8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3" name="Google Shape;383;p76"/>
          <p:cNvSpPr/>
          <p:nvPr/>
        </p:nvSpPr>
        <p:spPr>
          <a:xfrm>
            <a:off x="0" y="4594860"/>
            <a:ext cx="9144000" cy="54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4" name="Google Shape;384;p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39577" y="4762878"/>
            <a:ext cx="2064844" cy="2126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66685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34644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39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8" name="Google Shape;388;p139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94379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R">
  <p:cSld name="QR"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40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91" name="Google Shape;391;p140"/>
          <p:cNvSpPr/>
          <p:nvPr/>
        </p:nvSpPr>
        <p:spPr>
          <a:xfrm>
            <a:off x="0" y="4594860"/>
            <a:ext cx="9144000" cy="548700"/>
          </a:xfrm>
          <a:prstGeom prst="rect">
            <a:avLst/>
          </a:prstGeom>
          <a:solidFill>
            <a:srgbClr val="4A2366"/>
          </a:solid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2" name="Google Shape;392;p1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39577" y="4762878"/>
            <a:ext cx="2064844" cy="2126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10531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tacked corner">
  <p:cSld name="title stacked corner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41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95" name="Google Shape;395;p141"/>
          <p:cNvSpPr txBox="1">
            <a:spLocks noGrp="1"/>
          </p:cNvSpPr>
          <p:nvPr>
            <p:ph type="body" idx="1"/>
          </p:nvPr>
        </p:nvSpPr>
        <p:spPr>
          <a:xfrm>
            <a:off x="457200" y="307976"/>
            <a:ext cx="2952900" cy="29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342892" marR="0" lvl="0" indent="-171446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83" marR="0" lvl="1" indent="-171446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75" marR="0" lvl="2" indent="-28574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57" marR="0" lvl="4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348" marR="0" lvl="5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240" marR="0" lvl="6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132" marR="0" lvl="7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023" marR="0" lvl="8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6" name="Google Shape;396;p141"/>
          <p:cNvSpPr/>
          <p:nvPr/>
        </p:nvSpPr>
        <p:spPr>
          <a:xfrm>
            <a:off x="0" y="4594860"/>
            <a:ext cx="9144000" cy="54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7" name="Google Shape;397;p1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39577" y="4762878"/>
            <a:ext cx="2064844" cy="2126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51767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two column">
  <p:cSld name="title two column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42"/>
          <p:cNvSpPr txBox="1">
            <a:spLocks noGrp="1"/>
          </p:cNvSpPr>
          <p:nvPr>
            <p:ph type="body" idx="1"/>
          </p:nvPr>
        </p:nvSpPr>
        <p:spPr>
          <a:xfrm>
            <a:off x="451152" y="205978"/>
            <a:ext cx="8229600" cy="6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892" marR="0" lvl="0" indent="-171446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83" marR="0" lvl="1" indent="-171446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75" marR="0" lvl="2" indent="-17144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-171446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57" marR="0" lvl="4" indent="-171446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348" marR="0" lvl="5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240" marR="0" lvl="6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132" marR="0" lvl="7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023" marR="0" lvl="8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0" name="Google Shape;400;p142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01" name="Google Shape;401;p142"/>
          <p:cNvSpPr txBox="1">
            <a:spLocks noGrp="1"/>
          </p:cNvSpPr>
          <p:nvPr>
            <p:ph type="body" idx="2"/>
          </p:nvPr>
        </p:nvSpPr>
        <p:spPr>
          <a:xfrm>
            <a:off x="1600200" y="1154842"/>
            <a:ext cx="30363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892" marR="0" lvl="0" indent="-1714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83" marR="0" lvl="1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75" marR="0" lvl="2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57" marR="0" lvl="4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348" marR="0" lvl="5" indent="-26669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240" marR="0" lvl="6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132" marR="0" lvl="7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023" marR="0" lvl="8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2" name="Google Shape;402;p142"/>
          <p:cNvSpPr txBox="1">
            <a:spLocks noGrp="1"/>
          </p:cNvSpPr>
          <p:nvPr>
            <p:ph type="body" idx="3"/>
          </p:nvPr>
        </p:nvSpPr>
        <p:spPr>
          <a:xfrm>
            <a:off x="1600200" y="1859223"/>
            <a:ext cx="30363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892" marR="0" lvl="0" indent="-1714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83" marR="0" lvl="1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75" marR="0" lvl="2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57" marR="0" lvl="4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348" marR="0" lvl="5" indent="-26669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240" marR="0" lvl="6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132" marR="0" lvl="7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023" marR="0" lvl="8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3" name="Google Shape;403;p142"/>
          <p:cNvSpPr txBox="1">
            <a:spLocks noGrp="1"/>
          </p:cNvSpPr>
          <p:nvPr>
            <p:ph type="body" idx="4"/>
          </p:nvPr>
        </p:nvSpPr>
        <p:spPr>
          <a:xfrm>
            <a:off x="1600200" y="2563604"/>
            <a:ext cx="30363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892" marR="0" lvl="0" indent="-1714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83" marR="0" lvl="1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75" marR="0" lvl="2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57" marR="0" lvl="4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348" marR="0" lvl="5" indent="-26669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240" marR="0" lvl="6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132" marR="0" lvl="7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023" marR="0" lvl="8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4" name="Google Shape;404;p142"/>
          <p:cNvSpPr txBox="1">
            <a:spLocks noGrp="1"/>
          </p:cNvSpPr>
          <p:nvPr>
            <p:ph type="body" idx="5"/>
          </p:nvPr>
        </p:nvSpPr>
        <p:spPr>
          <a:xfrm>
            <a:off x="1600200" y="3267985"/>
            <a:ext cx="30363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892" marR="0" lvl="0" indent="-1714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83" marR="0" lvl="1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75" marR="0" lvl="2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57" marR="0" lvl="4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348" marR="0" lvl="5" indent="-26669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240" marR="0" lvl="6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132" marR="0" lvl="7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023" marR="0" lvl="8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5" name="Google Shape;405;p142"/>
          <p:cNvSpPr txBox="1">
            <a:spLocks noGrp="1"/>
          </p:cNvSpPr>
          <p:nvPr>
            <p:ph type="body" idx="6"/>
          </p:nvPr>
        </p:nvSpPr>
        <p:spPr>
          <a:xfrm>
            <a:off x="1600200" y="3972367"/>
            <a:ext cx="30363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892" marR="0" lvl="0" indent="-1714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83" marR="0" lvl="1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75" marR="0" lvl="2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57" marR="0" lvl="4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348" marR="0" lvl="5" indent="-26669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240" marR="0" lvl="6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132" marR="0" lvl="7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023" marR="0" lvl="8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6" name="Google Shape;406;p142"/>
          <p:cNvSpPr txBox="1">
            <a:spLocks noGrp="1"/>
          </p:cNvSpPr>
          <p:nvPr>
            <p:ph type="body" idx="7"/>
          </p:nvPr>
        </p:nvSpPr>
        <p:spPr>
          <a:xfrm>
            <a:off x="5715000" y="1154842"/>
            <a:ext cx="30363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892" marR="0" lvl="0" indent="-1714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83" marR="0" lvl="1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75" marR="0" lvl="2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57" marR="0" lvl="4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348" marR="0" lvl="5" indent="-26669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240" marR="0" lvl="6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132" marR="0" lvl="7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023" marR="0" lvl="8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7" name="Google Shape;407;p142"/>
          <p:cNvSpPr txBox="1">
            <a:spLocks noGrp="1"/>
          </p:cNvSpPr>
          <p:nvPr>
            <p:ph type="body" idx="8"/>
          </p:nvPr>
        </p:nvSpPr>
        <p:spPr>
          <a:xfrm>
            <a:off x="5715000" y="1859223"/>
            <a:ext cx="30363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892" marR="0" lvl="0" indent="-1714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83" marR="0" lvl="1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75" marR="0" lvl="2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57" marR="0" lvl="4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348" marR="0" lvl="5" indent="-26669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240" marR="0" lvl="6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132" marR="0" lvl="7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023" marR="0" lvl="8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8" name="Google Shape;408;p142"/>
          <p:cNvSpPr txBox="1">
            <a:spLocks noGrp="1"/>
          </p:cNvSpPr>
          <p:nvPr>
            <p:ph type="body" idx="9"/>
          </p:nvPr>
        </p:nvSpPr>
        <p:spPr>
          <a:xfrm>
            <a:off x="5715000" y="2563604"/>
            <a:ext cx="30363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892" marR="0" lvl="0" indent="-1714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83" marR="0" lvl="1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75" marR="0" lvl="2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57" marR="0" lvl="4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348" marR="0" lvl="5" indent="-26669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240" marR="0" lvl="6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132" marR="0" lvl="7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023" marR="0" lvl="8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9" name="Google Shape;409;p142"/>
          <p:cNvSpPr txBox="1">
            <a:spLocks noGrp="1"/>
          </p:cNvSpPr>
          <p:nvPr>
            <p:ph type="body" idx="13"/>
          </p:nvPr>
        </p:nvSpPr>
        <p:spPr>
          <a:xfrm>
            <a:off x="5715000" y="3267985"/>
            <a:ext cx="30363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892" marR="0" lvl="0" indent="-1714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83" marR="0" lvl="1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75" marR="0" lvl="2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57" marR="0" lvl="4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348" marR="0" lvl="5" indent="-26669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240" marR="0" lvl="6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132" marR="0" lvl="7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023" marR="0" lvl="8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0" name="Google Shape;410;p142"/>
          <p:cNvSpPr txBox="1">
            <a:spLocks noGrp="1"/>
          </p:cNvSpPr>
          <p:nvPr>
            <p:ph type="body" idx="14"/>
          </p:nvPr>
        </p:nvSpPr>
        <p:spPr>
          <a:xfrm>
            <a:off x="5715000" y="3972367"/>
            <a:ext cx="30363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892" marR="0" lvl="0" indent="-17144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83" marR="0" lvl="1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75" marR="0" lvl="2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57" marR="0" lvl="4" indent="-1714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348" marR="0" lvl="5" indent="-26669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240" marR="0" lvl="6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132" marR="0" lvl="7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023" marR="0" lvl="8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1" name="Google Shape;411;p142"/>
          <p:cNvSpPr/>
          <p:nvPr/>
        </p:nvSpPr>
        <p:spPr>
          <a:xfrm>
            <a:off x="0" y="4594860"/>
            <a:ext cx="9144000" cy="54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2" name="Google Shape;412;p1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39577" y="4762878"/>
            <a:ext cx="2064844" cy="2126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143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white-background-title">
  <p:cSld name="1_white-background-title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4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5" name="Google Shape;415;p143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16" name="Google Shape;416;p143"/>
          <p:cNvSpPr/>
          <p:nvPr/>
        </p:nvSpPr>
        <p:spPr>
          <a:xfrm>
            <a:off x="0" y="4594860"/>
            <a:ext cx="9144000" cy="54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7" name="Google Shape;417;p1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39577" y="4762878"/>
            <a:ext cx="2064844" cy="2126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77774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gage">
  <p:cSld name="Engage"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44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20" name="Google Shape;420;p144"/>
          <p:cNvSpPr/>
          <p:nvPr/>
        </p:nvSpPr>
        <p:spPr>
          <a:xfrm>
            <a:off x="0" y="0"/>
            <a:ext cx="2286000" cy="1531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144"/>
          <p:cNvSpPr/>
          <p:nvPr/>
        </p:nvSpPr>
        <p:spPr>
          <a:xfrm>
            <a:off x="1306" y="1531620"/>
            <a:ext cx="9142800" cy="153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144"/>
          <p:cNvSpPr/>
          <p:nvPr/>
        </p:nvSpPr>
        <p:spPr>
          <a:xfrm>
            <a:off x="1306" y="3063240"/>
            <a:ext cx="2286000" cy="15315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44"/>
          <p:cNvSpPr/>
          <p:nvPr/>
        </p:nvSpPr>
        <p:spPr>
          <a:xfrm>
            <a:off x="2286000" y="0"/>
            <a:ext cx="2286000" cy="15315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144"/>
          <p:cNvSpPr/>
          <p:nvPr/>
        </p:nvSpPr>
        <p:spPr>
          <a:xfrm>
            <a:off x="2286000" y="3063240"/>
            <a:ext cx="2286000" cy="15315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144"/>
          <p:cNvSpPr/>
          <p:nvPr/>
        </p:nvSpPr>
        <p:spPr>
          <a:xfrm>
            <a:off x="4572000" y="0"/>
            <a:ext cx="2286000" cy="15315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144"/>
          <p:cNvSpPr/>
          <p:nvPr/>
        </p:nvSpPr>
        <p:spPr>
          <a:xfrm>
            <a:off x="4572000" y="3063240"/>
            <a:ext cx="2286000" cy="15315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144"/>
          <p:cNvSpPr/>
          <p:nvPr/>
        </p:nvSpPr>
        <p:spPr>
          <a:xfrm>
            <a:off x="6858000" y="0"/>
            <a:ext cx="2286000" cy="15315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144"/>
          <p:cNvSpPr/>
          <p:nvPr/>
        </p:nvSpPr>
        <p:spPr>
          <a:xfrm>
            <a:off x="6858000" y="3063240"/>
            <a:ext cx="2286000" cy="1531500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9" name="Google Shape;429;p14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49482" y="1858026"/>
            <a:ext cx="1166948" cy="878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4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388281" y="1024347"/>
            <a:ext cx="2546170" cy="2546170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144"/>
          <p:cNvSpPr txBox="1"/>
          <p:nvPr/>
        </p:nvSpPr>
        <p:spPr>
          <a:xfrm>
            <a:off x="3125288" y="1967591"/>
            <a:ext cx="2893500" cy="6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Join today! </a:t>
            </a:r>
            <a:r>
              <a:rPr lang="en-US" sz="3200" b="1" i="0" u="none" strike="noStrike" cap="none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act.alz.org</a:t>
            </a:r>
            <a:endParaRPr sz="3200" b="1" i="0" u="none" strike="noStrike" cap="none" dirty="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144"/>
          <p:cNvSpPr txBox="1"/>
          <p:nvPr/>
        </p:nvSpPr>
        <p:spPr>
          <a:xfrm>
            <a:off x="9797143" y="1245326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144"/>
          <p:cNvSpPr/>
          <p:nvPr/>
        </p:nvSpPr>
        <p:spPr>
          <a:xfrm>
            <a:off x="0" y="4594860"/>
            <a:ext cx="9144000" cy="54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4" name="Google Shape;434;p14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539577" y="4762878"/>
            <a:ext cx="2064844" cy="2126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19811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-background-title-stacked">
  <p:cSld name="white-background-title-stacked"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45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37" name="Google Shape;437;p145"/>
          <p:cNvSpPr txBox="1">
            <a:spLocks noGrp="1"/>
          </p:cNvSpPr>
          <p:nvPr>
            <p:ph type="body" idx="1"/>
          </p:nvPr>
        </p:nvSpPr>
        <p:spPr>
          <a:xfrm>
            <a:off x="451152" y="205978"/>
            <a:ext cx="3375900" cy="26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892" marR="0" lvl="0" indent="-171446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83" marR="0" lvl="1" indent="-171446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75" marR="0" lvl="2" indent="-17144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-171446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57" marR="0" lvl="4" indent="-171446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348" marR="0" lvl="5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240" marR="0" lvl="6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132" marR="0" lvl="7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023" marR="0" lvl="8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3533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gray background">
  <p:cSld name="light gray background">
    <p:bg>
      <p:bgPr>
        <a:solidFill>
          <a:schemeClr val="lt1"/>
        </a:solidFill>
        <a:effectLst/>
      </p:bgPr>
    </p:bg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46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0" name="Google Shape;440;p146"/>
          <p:cNvSpPr/>
          <p:nvPr/>
        </p:nvSpPr>
        <p:spPr>
          <a:xfrm>
            <a:off x="0" y="0"/>
            <a:ext cx="3045000" cy="18228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46"/>
          <p:cNvSpPr/>
          <p:nvPr/>
        </p:nvSpPr>
        <p:spPr>
          <a:xfrm>
            <a:off x="3044952" y="0"/>
            <a:ext cx="3054000" cy="18228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146"/>
          <p:cNvSpPr/>
          <p:nvPr/>
        </p:nvSpPr>
        <p:spPr>
          <a:xfrm>
            <a:off x="6099048" y="0"/>
            <a:ext cx="3045000" cy="1822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3" name="Google Shape;443;p146"/>
          <p:cNvCxnSpPr/>
          <p:nvPr/>
        </p:nvCxnSpPr>
        <p:spPr>
          <a:xfrm>
            <a:off x="0" y="1822938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44" name="Google Shape;444;p146"/>
          <p:cNvCxnSpPr/>
          <p:nvPr/>
        </p:nvCxnSpPr>
        <p:spPr>
          <a:xfrm>
            <a:off x="3044952" y="0"/>
            <a:ext cx="0" cy="182280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45" name="Google Shape;445;p146"/>
          <p:cNvCxnSpPr/>
          <p:nvPr/>
        </p:nvCxnSpPr>
        <p:spPr>
          <a:xfrm>
            <a:off x="6099048" y="0"/>
            <a:ext cx="0" cy="182280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4956040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AIC">
  <p:cSld name="AAIC">
    <p:bg>
      <p:bgPr>
        <a:solidFill>
          <a:schemeClr val="lt1"/>
        </a:solidFill>
        <a:effectLst/>
      </p:bgPr>
    </p:bg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147"/>
          <p:cNvSpPr/>
          <p:nvPr/>
        </p:nvSpPr>
        <p:spPr>
          <a:xfrm>
            <a:off x="0" y="0"/>
            <a:ext cx="9144000" cy="45948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147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9" name="Google Shape;449;p147"/>
          <p:cNvSpPr/>
          <p:nvPr/>
        </p:nvSpPr>
        <p:spPr>
          <a:xfrm>
            <a:off x="0" y="118872"/>
            <a:ext cx="9144000" cy="1678800"/>
          </a:xfrm>
          <a:prstGeom prst="rect">
            <a:avLst/>
          </a:prstGeom>
          <a:solidFill>
            <a:srgbClr val="F2F2F2">
              <a:alpha val="96078"/>
            </a:srgbClr>
          </a:solid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944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0" name="Google Shape;450;p1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351559"/>
            <a:ext cx="2317986" cy="1213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74315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Background 1">
  <p:cSld name="White Background 1"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48"/>
          <p:cNvSpPr txBox="1">
            <a:spLocks noGrp="1"/>
          </p:cNvSpPr>
          <p:nvPr>
            <p:ph type="body" idx="1"/>
          </p:nvPr>
        </p:nvSpPr>
        <p:spPr>
          <a:xfrm>
            <a:off x="451152" y="205978"/>
            <a:ext cx="8229600" cy="6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892" marR="0" lvl="0" indent="-171446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83" marR="0" lvl="1" indent="-171446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75" marR="0" lvl="2" indent="-17144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-17144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57" marR="0" lvl="4" indent="-17144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348" marR="0" lvl="5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240" marR="0" lvl="6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132" marR="0" lvl="7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023" marR="0" lvl="8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3" name="Google Shape;453;p148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54" name="Google Shape;454;p148"/>
          <p:cNvSpPr txBox="1">
            <a:spLocks noGrp="1"/>
          </p:cNvSpPr>
          <p:nvPr>
            <p:ph type="body" idx="2"/>
          </p:nvPr>
        </p:nvSpPr>
        <p:spPr>
          <a:xfrm>
            <a:off x="457200" y="1035353"/>
            <a:ext cx="8229600" cy="3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342892" marR="0" lvl="0" indent="-257168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83" marR="0" lvl="1" indent="-247644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75" marR="0" lvl="2" indent="-238119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-228594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57" marR="0" lvl="4" indent="-228594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348" marR="0" lvl="5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240" marR="0" lvl="6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132" marR="0" lvl="7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023" marR="0" lvl="8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180941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-background-title">
  <p:cSld name="white-background-title"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149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57" name="Google Shape;457;p149"/>
          <p:cNvSpPr txBox="1">
            <a:spLocks noGrp="1"/>
          </p:cNvSpPr>
          <p:nvPr>
            <p:ph type="body" idx="1"/>
          </p:nvPr>
        </p:nvSpPr>
        <p:spPr>
          <a:xfrm>
            <a:off x="451152" y="205978"/>
            <a:ext cx="8229600" cy="6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342892" marR="0" lvl="0" indent="-171446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83" marR="0" lvl="1" indent="-171446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75" marR="0" lvl="2" indent="-17144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66" marR="0" lvl="3" indent="-171446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57" marR="0" lvl="4" indent="-171446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348" marR="0" lvl="5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240" marR="0" lvl="6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132" marR="0" lvl="7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023" marR="0" lvl="8" indent="-26669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72386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pulations">
  <p:cSld name="Populations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50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0" name="Google Shape;460;p150"/>
          <p:cNvSpPr/>
          <p:nvPr/>
        </p:nvSpPr>
        <p:spPr>
          <a:xfrm>
            <a:off x="0" y="0"/>
            <a:ext cx="9144000" cy="45948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150"/>
          <p:cNvSpPr/>
          <p:nvPr/>
        </p:nvSpPr>
        <p:spPr>
          <a:xfrm>
            <a:off x="0" y="4594860"/>
            <a:ext cx="9144000" cy="54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2" name="Google Shape;462;p1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39577" y="4762878"/>
            <a:ext cx="2064844" cy="2126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48616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munity">
  <p:cSld name="Community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51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5" name="Google Shape;465;p151"/>
          <p:cNvSpPr/>
          <p:nvPr/>
        </p:nvSpPr>
        <p:spPr>
          <a:xfrm>
            <a:off x="1" y="0"/>
            <a:ext cx="6035100" cy="45948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151"/>
          <p:cNvSpPr/>
          <p:nvPr/>
        </p:nvSpPr>
        <p:spPr>
          <a:xfrm>
            <a:off x="0" y="4594860"/>
            <a:ext cx="9144000" cy="54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7" name="Google Shape;467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39577" y="4762878"/>
            <a:ext cx="2064844" cy="2126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29909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White Backgrou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624078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3272"/>
            <a:ext cx="8229600" cy="3729822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39232-8DE6-4906-83C6-25E5FB93B9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93371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White Backgroun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5221224" cy="1222771"/>
          </a:xfrm>
          <a:prstGeom prst="rect">
            <a:avLst/>
          </a:prstGeom>
        </p:spPr>
        <p:txBody>
          <a:bodyPr/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8750"/>
            <a:ext cx="5221224" cy="313732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720795" y="0"/>
            <a:ext cx="3419856" cy="458800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>
              <a:buNone/>
              <a:defRPr sz="2400" baseline="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Insert text/graph/photo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39232-8DE6-4906-83C6-25E5FB93B9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1457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8435551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189" lvl="0" indent="-342892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020728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189" lvl="0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378" lvl="1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566" lvl="2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754" lvl="3" indent="-30479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943" lvl="4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132" lvl="5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320" lvl="6" indent="-30479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509" lvl="7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697" lvl="8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189" lvl="0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378" lvl="1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566" lvl="2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754" lvl="3" indent="-30479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943" lvl="4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132" lvl="5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320" lvl="6" indent="-30479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509" lvl="7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697" lvl="8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850044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544937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189" lvl="0" indent="-30479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378" lvl="1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566" lvl="2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754" lvl="3" indent="-30479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943" lvl="4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132" lvl="5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320" lvl="6" indent="-304793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509" lvl="7" indent="-304793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697" lvl="8" indent="-304793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031140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344684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189" lvl="0" indent="-342892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5616350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189" lvl="0" indent="-22859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017988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189" lvl="0" indent="-342892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17492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642768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877089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R">
  <p:cSld name="Q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2" name="Google Shape;52;p13"/>
          <p:cNvSpPr/>
          <p:nvPr/>
        </p:nvSpPr>
        <p:spPr>
          <a:xfrm>
            <a:off x="0" y="4594860"/>
            <a:ext cx="9144000" cy="548700"/>
          </a:xfrm>
          <a:prstGeom prst="rect">
            <a:avLst/>
          </a:prstGeom>
          <a:solidFill>
            <a:srgbClr val="4A23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39577" y="4762878"/>
            <a:ext cx="2064844" cy="2126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53546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tacked corner">
  <p:cSld name="title stacked corn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457200" y="307976"/>
            <a:ext cx="2952900" cy="29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marR="0" lvl="0" indent="-228594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8" marR="0" lvl="1" indent="-228594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38099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35559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35559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2" marR="0" lvl="5" indent="-35559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5559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5559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5559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/>
          <p:nvPr/>
        </p:nvSpPr>
        <p:spPr>
          <a:xfrm>
            <a:off x="0" y="4594860"/>
            <a:ext cx="9144000" cy="54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39577" y="4762878"/>
            <a:ext cx="2064844" cy="2126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231884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-background-blank">
  <p:cSld name="white-background-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1" name="Google Shape;61;p15"/>
          <p:cNvSpPr/>
          <p:nvPr/>
        </p:nvSpPr>
        <p:spPr>
          <a:xfrm>
            <a:off x="0" y="4594860"/>
            <a:ext cx="9144000" cy="54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39577" y="4762878"/>
            <a:ext cx="2064844" cy="2126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709501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white-background-title-stacked">
  <p:cSld name="1_white-background-title-stacked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5" name="Google Shape;65;p16"/>
          <p:cNvSpPr txBox="1">
            <a:spLocks noGrp="1"/>
          </p:cNvSpPr>
          <p:nvPr>
            <p:ph type="body" idx="1"/>
          </p:nvPr>
        </p:nvSpPr>
        <p:spPr>
          <a:xfrm>
            <a:off x="457200" y="307976"/>
            <a:ext cx="2952900" cy="29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marR="0" lvl="0" indent="-228594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8" marR="0" lvl="1" indent="-228594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38099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35559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35559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2" marR="0" lvl="5" indent="-35559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5559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5559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5559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16"/>
          <p:cNvSpPr/>
          <p:nvPr/>
        </p:nvSpPr>
        <p:spPr>
          <a:xfrm>
            <a:off x="0" y="4594860"/>
            <a:ext cx="9144000" cy="54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39577" y="4762878"/>
            <a:ext cx="2064844" cy="2126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31793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1040629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51152" y="205978"/>
            <a:ext cx="8229600" cy="6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189" marR="0" lvl="0" indent="-228594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8" marR="0" lvl="1" indent="-228594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22859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22859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22859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2" marR="0" lvl="5" indent="-35559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5559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5559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5559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73" name="Google Shape;73;p18"/>
          <p:cNvSpPr txBox="1">
            <a:spLocks noGrp="1"/>
          </p:cNvSpPr>
          <p:nvPr>
            <p:ph type="body" idx="2"/>
          </p:nvPr>
        </p:nvSpPr>
        <p:spPr>
          <a:xfrm>
            <a:off x="457200" y="1035353"/>
            <a:ext cx="8229600" cy="3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marR="0" lvl="0" indent="-3428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8" marR="0" lvl="1" indent="-330192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317492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304793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304793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2" marR="0" lvl="5" indent="-35559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5559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5559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5559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18"/>
          <p:cNvSpPr/>
          <p:nvPr/>
        </p:nvSpPr>
        <p:spPr>
          <a:xfrm>
            <a:off x="0" y="4594860"/>
            <a:ext cx="9144000" cy="54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" name="Google Shape;75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39577" y="4762878"/>
            <a:ext cx="2064844" cy="2126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024951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892" lvl="0" indent="-257168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783" lvl="1" indent="-25716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675" lvl="2" indent="-25716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566" lvl="3" indent="-25716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457" lvl="4" indent="-25716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348" lvl="5" indent="-25716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240" lvl="6" indent="-25716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132" lvl="7" indent="-25716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023" lvl="8" indent="-25716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49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" name="Google Shape;33;p49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49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21735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1 or 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" y="240030"/>
            <a:ext cx="8366760" cy="630936"/>
          </a:xfrm>
        </p:spPr>
        <p:txBody>
          <a:bodyPr/>
          <a:lstStyle>
            <a:lvl1pPr algn="l">
              <a:defRPr sz="195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4F9A76-05EC-4927-B4A2-A8CE3023F9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4021" y="1304932"/>
            <a:ext cx="8339137" cy="3281363"/>
          </a:xfrm>
        </p:spPr>
        <p:txBody>
          <a:bodyPr/>
          <a:lstStyle>
            <a:lvl1pPr marL="342839" indent="-342839">
              <a:spcBef>
                <a:spcPts val="396"/>
              </a:spcBef>
              <a:buFont typeface="+mj-lt"/>
              <a:buAutoNum type="arabicPeriod"/>
              <a:defRPr sz="1650" b="1" cap="all" baseline="0">
                <a:solidFill>
                  <a:schemeClr val="bg1"/>
                </a:solidFill>
              </a:defRPr>
            </a:lvl1pPr>
            <a:lvl2pPr marL="555400" indent="-212563">
              <a:spcBef>
                <a:spcPts val="396"/>
              </a:spcBef>
              <a:buSzPct val="100000"/>
              <a:buFont typeface="Verdana" pitchFamily="34" charset="0"/>
              <a:buChar char="–"/>
              <a:defRPr sz="1650" baseline="0">
                <a:solidFill>
                  <a:schemeClr val="bg1"/>
                </a:solidFill>
              </a:defRPr>
            </a:lvl2pPr>
            <a:lvl3pPr marL="857102">
              <a:spcBef>
                <a:spcPts val="396"/>
              </a:spcBef>
              <a:buFont typeface="Arial" pitchFamily="34" charset="0"/>
              <a:buChar char="•"/>
              <a:defRPr sz="1650" baseline="0">
                <a:solidFill>
                  <a:schemeClr val="bg1"/>
                </a:solidFill>
              </a:defRPr>
            </a:lvl3pPr>
            <a:lvl4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4pPr>
            <a:lvl5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380070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Background 2" type="twoObj">
  <p:cSld name="White Background 2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57200" y="835726"/>
            <a:ext cx="4038600" cy="3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marR="0" lvl="0" indent="-40639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8" marR="0" lvl="1" indent="-3809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355591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2" marR="0" lvl="5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2"/>
          </p:nvPr>
        </p:nvSpPr>
        <p:spPr>
          <a:xfrm>
            <a:off x="4648200" y="835726"/>
            <a:ext cx="4038600" cy="3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marR="0" lvl="0" indent="-40639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8" marR="0" lvl="1" indent="-3809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355591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2" marR="0" lvl="5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9680751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Background 3">
  <p:cSld name="White Background 3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5221200" cy="12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457200" y="1428750"/>
            <a:ext cx="5221200" cy="31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marR="0" lvl="0" indent="-40639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8" marR="0" lvl="1" indent="-3809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355591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2" marR="0" lvl="5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2"/>
          </p:nvPr>
        </p:nvSpPr>
        <p:spPr>
          <a:xfrm>
            <a:off x="5720795" y="0"/>
            <a:ext cx="3420000" cy="458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189" marR="0" lvl="0" indent="-228594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8" marR="0" lvl="1" indent="-3809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355591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2" marR="0" lvl="5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308033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ustom Layout">
  <p:cSld name="11_Custom Layou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/>
          <p:nvPr/>
        </p:nvSpPr>
        <p:spPr>
          <a:xfrm>
            <a:off x="0" y="0"/>
            <a:ext cx="9144000" cy="9858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BA77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endParaRPr sz="1013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285752" y="265748"/>
            <a:ext cx="85725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985837"/>
            <a:ext cx="9144000" cy="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endParaRPr sz="1013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856621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9" name="Google Shape;29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2744" y="4283573"/>
            <a:ext cx="3100450" cy="354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03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Layout 2">
  <p:cSld name="White Layout 2">
    <p:bg>
      <p:bgPr>
        <a:solidFill>
          <a:schemeClr val="lt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5916613" y="205979"/>
            <a:ext cx="3052800" cy="41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189" marR="0" lvl="0" indent="-228594" algn="l">
              <a:spcBef>
                <a:spcPts val="480"/>
              </a:spcBef>
              <a:spcAft>
                <a:spcPts val="0"/>
              </a:spcAft>
              <a:buClr>
                <a:srgbClr val="4A0D66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A0D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8" marR="0" lvl="1" indent="-406390" algn="l">
              <a:spcBef>
                <a:spcPts val="560"/>
              </a:spcBef>
              <a:spcAft>
                <a:spcPts val="0"/>
              </a:spcAft>
              <a:buClr>
                <a:srgbClr val="593D8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593D8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380990" algn="l">
              <a:spcBef>
                <a:spcPts val="480"/>
              </a:spcBef>
              <a:spcAft>
                <a:spcPts val="0"/>
              </a:spcAft>
              <a:buClr>
                <a:srgbClr val="593D8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3D8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355591" algn="l">
              <a:spcBef>
                <a:spcPts val="400"/>
              </a:spcBef>
              <a:spcAft>
                <a:spcPts val="0"/>
              </a:spcAft>
              <a:buClr>
                <a:srgbClr val="593D8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593D8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355591" algn="l">
              <a:spcBef>
                <a:spcPts val="400"/>
              </a:spcBef>
              <a:spcAft>
                <a:spcPts val="0"/>
              </a:spcAft>
              <a:buClr>
                <a:srgbClr val="593D8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593D8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2" marR="0" lvl="5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282389" y="205978"/>
            <a:ext cx="5217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0D66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4A0D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2"/>
          </p:nvPr>
        </p:nvSpPr>
        <p:spPr>
          <a:xfrm>
            <a:off x="282575" y="998935"/>
            <a:ext cx="5216400" cy="3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marR="0" lvl="0" indent="-228594" algn="l">
              <a:spcBef>
                <a:spcPts val="560"/>
              </a:spcBef>
              <a:spcAft>
                <a:spcPts val="0"/>
              </a:spcAft>
              <a:buClr>
                <a:srgbClr val="4A0D66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A0D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8" marR="0" lvl="1" indent="-40639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38099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2" marR="0" lvl="5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426037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Background 1" type="obj">
  <p:cSld name="White Background 1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7200" y="833272"/>
            <a:ext cx="8229600" cy="3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marR="0" lvl="0" indent="-40639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8" marR="0" lvl="1" indent="-3809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355591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2" marR="0" lvl="5" indent="-355591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55591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55591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55591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3337599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Background 3">
  <p:cSld name="1_White Background 3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5221200" cy="12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457200" y="1428750"/>
            <a:ext cx="5221200" cy="31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marR="0" lvl="0" indent="-40639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8" marR="0" lvl="1" indent="-3809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355591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2" marR="0" lvl="5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2"/>
          </p:nvPr>
        </p:nvSpPr>
        <p:spPr>
          <a:xfrm>
            <a:off x="5720795" y="0"/>
            <a:ext cx="3420000" cy="458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189" marR="0" lvl="0" indent="-228594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8" marR="0" lvl="1" indent="-3809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355591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2" marR="0" lvl="5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4289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9296242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ustom Layout">
  <p:cSld name="12_Custom Layou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/>
          <p:nvPr/>
        </p:nvSpPr>
        <p:spPr>
          <a:xfrm>
            <a:off x="0" y="0"/>
            <a:ext cx="9144000" cy="9858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BA77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endParaRPr sz="1013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285752" y="265748"/>
            <a:ext cx="85725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985837"/>
            <a:ext cx="9144000" cy="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endParaRPr sz="1013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083453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9" name="Google Shape;29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2744" y="4283573"/>
            <a:ext cx="3100450" cy="354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959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Layout 2">
  <p:cSld name="1_White Layout 2">
    <p:bg>
      <p:bgPr>
        <a:solidFill>
          <a:schemeClr val="lt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5916613" y="205979"/>
            <a:ext cx="3052800" cy="41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189" marR="0" lvl="0" indent="-228594" algn="l">
              <a:spcBef>
                <a:spcPts val="480"/>
              </a:spcBef>
              <a:spcAft>
                <a:spcPts val="0"/>
              </a:spcAft>
              <a:buClr>
                <a:srgbClr val="4A0D66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A0D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8" marR="0" lvl="1" indent="-406390" algn="l">
              <a:spcBef>
                <a:spcPts val="560"/>
              </a:spcBef>
              <a:spcAft>
                <a:spcPts val="0"/>
              </a:spcAft>
              <a:buClr>
                <a:srgbClr val="593D8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593D8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380990" algn="l">
              <a:spcBef>
                <a:spcPts val="480"/>
              </a:spcBef>
              <a:spcAft>
                <a:spcPts val="0"/>
              </a:spcAft>
              <a:buClr>
                <a:srgbClr val="593D8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3D8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355591" algn="l">
              <a:spcBef>
                <a:spcPts val="400"/>
              </a:spcBef>
              <a:spcAft>
                <a:spcPts val="0"/>
              </a:spcAft>
              <a:buClr>
                <a:srgbClr val="593D8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593D8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355591" algn="l">
              <a:spcBef>
                <a:spcPts val="400"/>
              </a:spcBef>
              <a:spcAft>
                <a:spcPts val="0"/>
              </a:spcAft>
              <a:buClr>
                <a:srgbClr val="593D8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593D8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2" marR="0" lvl="5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282389" y="205978"/>
            <a:ext cx="5217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0D66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4A0D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2"/>
          </p:nvPr>
        </p:nvSpPr>
        <p:spPr>
          <a:xfrm>
            <a:off x="282575" y="998935"/>
            <a:ext cx="5216400" cy="3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89" marR="0" lvl="0" indent="-228594" algn="l">
              <a:spcBef>
                <a:spcPts val="560"/>
              </a:spcBef>
              <a:spcAft>
                <a:spcPts val="0"/>
              </a:spcAft>
              <a:buClr>
                <a:srgbClr val="4A0D66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A0D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8" marR="0" lvl="1" indent="-40639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38099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2" marR="0" lvl="5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55591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571761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2_Title Slide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6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8" name="Google Shape;338;p56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9" name="Google Shape;339;p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40" name="Google Shape;340;p5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41" name="Google Shape;341;p5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5520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all_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30302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7D3D9F-483B-4D2E-9546-1BB0A0DE02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18749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or 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" y="240030"/>
            <a:ext cx="8366760" cy="630936"/>
          </a:xfrm>
        </p:spPr>
        <p:txBody>
          <a:bodyPr/>
          <a:lstStyle>
            <a:lvl1pPr algn="l">
              <a:defRPr sz="195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4F9A76-05EC-4927-B4A2-A8CE3023F9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4021" y="1304932"/>
            <a:ext cx="8339137" cy="3281363"/>
          </a:xfrm>
        </p:spPr>
        <p:txBody>
          <a:bodyPr/>
          <a:lstStyle>
            <a:lvl1pPr marL="342839" indent="-342839">
              <a:spcBef>
                <a:spcPts val="396"/>
              </a:spcBef>
              <a:buFont typeface="+mj-lt"/>
              <a:buAutoNum type="arabicPeriod"/>
              <a:defRPr sz="1650" b="1" cap="all" baseline="0">
                <a:solidFill>
                  <a:schemeClr val="bg1"/>
                </a:solidFill>
              </a:defRPr>
            </a:lvl1pPr>
            <a:lvl2pPr marL="555400" indent="-212563">
              <a:spcBef>
                <a:spcPts val="396"/>
              </a:spcBef>
              <a:buSzPct val="100000"/>
              <a:buFont typeface="Verdana" pitchFamily="34" charset="0"/>
              <a:buChar char="–"/>
              <a:defRPr sz="1650" baseline="0">
                <a:solidFill>
                  <a:schemeClr val="bg1"/>
                </a:solidFill>
              </a:defRPr>
            </a:lvl2pPr>
            <a:lvl3pPr marL="857102">
              <a:spcBef>
                <a:spcPts val="396"/>
              </a:spcBef>
              <a:buFont typeface="Arial" pitchFamily="34" charset="0"/>
              <a:buChar char="•"/>
              <a:defRPr sz="1650" baseline="0">
                <a:solidFill>
                  <a:schemeClr val="bg1"/>
                </a:solidFill>
              </a:defRPr>
            </a:lvl3pPr>
            <a:lvl4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4pPr>
            <a:lvl5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576346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81178"/>
            <a:ext cx="8732520" cy="1227582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</p:spTree>
    <p:extLst>
      <p:ext uri="{BB962C8B-B14F-4D97-AF65-F5344CB8AC3E}">
        <p14:creationId xmlns:p14="http://schemas.microsoft.com/office/powerpoint/2010/main" val="27431714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with N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067124"/>
            <a:ext cx="8732520" cy="711803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6225" y="3350419"/>
            <a:ext cx="7048500" cy="1443038"/>
          </a:xfrm>
        </p:spPr>
        <p:txBody>
          <a:bodyPr/>
          <a:lstStyle>
            <a:lvl1pPr>
              <a:spcBef>
                <a:spcPts val="150"/>
              </a:spcBef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YMCA OF THE USA</a:t>
            </a:r>
          </a:p>
          <a:p>
            <a:pPr lvl="0"/>
            <a:r>
              <a:rPr lang="en-US" dirty="0"/>
              <a:t>800 872 9622</a:t>
            </a:r>
          </a:p>
          <a:p>
            <a:pPr lvl="0"/>
            <a:r>
              <a:rPr lang="en-US" dirty="0"/>
              <a:t>name.name@ymca.net</a:t>
            </a:r>
          </a:p>
        </p:txBody>
      </p:sp>
      <p:pic>
        <p:nvPicPr>
          <p:cNvPr id="6" name="Picture 5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3" y="349758"/>
            <a:ext cx="1028700" cy="78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9633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4021" y="1304932"/>
            <a:ext cx="4092575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8989" y="1304932"/>
            <a:ext cx="4094162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2D5AC9-C07E-4D0F-9B68-74093CA5E8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97054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9F491E-278F-4842-9DD3-1ED96C0B2D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86207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09AD80-642E-4752-95E7-F234FD1CAC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48322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6761A3-887C-4DD5-B9CF-A38A6F8AFC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99647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6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E8085F-83F7-4C0E-9245-522DA2328C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8730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39" indent="0">
              <a:buNone/>
              <a:defRPr sz="2100"/>
            </a:lvl2pPr>
            <a:lvl3pPr marL="685681" indent="0">
              <a:buNone/>
              <a:defRPr sz="1800"/>
            </a:lvl3pPr>
            <a:lvl4pPr marL="1028522" indent="0">
              <a:buNone/>
              <a:defRPr sz="1500"/>
            </a:lvl4pPr>
            <a:lvl5pPr marL="1371362" indent="0">
              <a:buNone/>
              <a:defRPr sz="1500"/>
            </a:lvl5pPr>
            <a:lvl6pPr marL="1714205" indent="0">
              <a:buNone/>
              <a:defRPr sz="1500"/>
            </a:lvl6pPr>
            <a:lvl7pPr marL="2057042" indent="0">
              <a:buNone/>
              <a:defRPr sz="1500"/>
            </a:lvl7pPr>
            <a:lvl8pPr marL="2399880" indent="0">
              <a:buNone/>
              <a:defRPr sz="1500"/>
            </a:lvl8pPr>
            <a:lvl9pPr marL="2742719" indent="0">
              <a:buNone/>
              <a:defRPr sz="15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DC0770-9FB8-4610-8BB9-FE2BE2544D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20119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D1158C-E9ED-4F39-ABDD-33CF79A496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39857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8" y="246462"/>
            <a:ext cx="2092325" cy="43398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21" y="246462"/>
            <a:ext cx="6129337" cy="43398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869E72-FA37-4917-9BDE-D439D97A9E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25394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You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0407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Healt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295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68058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8C4F0-AD6D-A632-B855-1917B48EE6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915900-D572-7344-5937-70B140907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88D21E-774B-23C0-4D90-96F5BCA60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2EDFB-7648-1545-A44D-3EE34884B898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6D54F-F19A-AEE4-50D5-1490A5EFF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DFC07-4526-69CA-DB8B-D03A662D4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135DB-994F-F547-9B93-2066CAC6A2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79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4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30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4"/>
          <p:cNvSpPr txBox="1">
            <a:spLocks noGrp="1"/>
          </p:cNvSpPr>
          <p:nvPr>
            <p:ph type="title"/>
          </p:nvPr>
        </p:nvSpPr>
        <p:spPr>
          <a:xfrm>
            <a:off x="328613" y="246467"/>
            <a:ext cx="8374062" cy="633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>
                <a:solidFill>
                  <a:schemeClr val="accent3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 dirty="0"/>
          </a:p>
        </p:txBody>
      </p:sp>
      <p:sp>
        <p:nvSpPr>
          <p:cNvPr id="11" name="Google Shape;11;p64"/>
          <p:cNvSpPr txBox="1">
            <a:spLocks noGrp="1"/>
          </p:cNvSpPr>
          <p:nvPr>
            <p:ph type="body" idx="1"/>
          </p:nvPr>
        </p:nvSpPr>
        <p:spPr>
          <a:xfrm>
            <a:off x="354021" y="1304932"/>
            <a:ext cx="8339137" cy="328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Font typeface="Verdana"/>
              <a:buChar char="•"/>
              <a:defRPr sz="18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erdana"/>
              <a:buChar char="–"/>
              <a:defRPr sz="18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2004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Font typeface="Verdana"/>
              <a:buChar char="•"/>
              <a:defRPr sz="18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erdana"/>
              <a:buChar char="–"/>
              <a:defRPr sz="18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Verdana"/>
              <a:buChar char="–"/>
              <a:defRPr sz="18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Verdana"/>
              <a:buChar char="–"/>
              <a:defRPr sz="18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Verdana"/>
              <a:buChar char="–"/>
              <a:defRPr sz="18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Verdana"/>
              <a:buChar char="–"/>
              <a:defRPr sz="18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 dirty="0"/>
          </a:p>
        </p:txBody>
      </p:sp>
      <p:sp>
        <p:nvSpPr>
          <p:cNvPr id="12" name="Google Shape;12;p64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Google Shape;13;p64"/>
          <p:cNvSpPr txBox="1">
            <a:spLocks noGrp="1"/>
          </p:cNvSpPr>
          <p:nvPr>
            <p:ph type="ftr" idx="11"/>
          </p:nvPr>
        </p:nvSpPr>
        <p:spPr>
          <a:xfrm>
            <a:off x="568333" y="4767262"/>
            <a:ext cx="813752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731" r:id="rId11"/>
    <p:sldLayoutId id="2147483732" r:id="rId12"/>
    <p:sldLayoutId id="2147483733" r:id="rId13"/>
    <p:sldLayoutId id="2147483734" r:id="rId14"/>
    <p:sldLayoutId id="2147483735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Cachet Pro Medium" panose="020B0604020204040204" pitchFamily="34" charset="77"/>
          <a:ea typeface="Cachet Pro Medium" panose="020B0604020204040204" pitchFamily="34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Cachet Pro Medium" panose="020B0604020204040204" pitchFamily="34" charset="77"/>
          <a:ea typeface="Cachet Pro Medium" panose="020B0604020204040204" pitchFamily="34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3"/>
          <p:cNvSpPr txBox="1">
            <a:spLocks noGrp="1"/>
          </p:cNvSpPr>
          <p:nvPr>
            <p:ph type="title"/>
          </p:nvPr>
        </p:nvSpPr>
        <p:spPr>
          <a:xfrm>
            <a:off x="328613" y="246467"/>
            <a:ext cx="8374062" cy="633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>
                <a:solidFill>
                  <a:schemeClr val="accent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 dirty="0"/>
          </a:p>
        </p:txBody>
      </p:sp>
      <p:sp>
        <p:nvSpPr>
          <p:cNvPr id="99" name="Google Shape;99;p13"/>
          <p:cNvSpPr txBox="1">
            <a:spLocks noGrp="1"/>
          </p:cNvSpPr>
          <p:nvPr>
            <p:ph type="body" idx="1"/>
          </p:nvPr>
        </p:nvSpPr>
        <p:spPr>
          <a:xfrm>
            <a:off x="354021" y="1304932"/>
            <a:ext cx="8339137" cy="328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440"/>
              <a:buFont typeface="Verdana"/>
              <a:buChar char="•"/>
              <a:defRPr sz="18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erdana"/>
              <a:buChar char="–"/>
              <a:defRPr sz="18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2004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440"/>
              <a:buFont typeface="Verdana"/>
              <a:buChar char="•"/>
              <a:defRPr sz="18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erdana"/>
              <a:buChar char="–"/>
              <a:defRPr sz="18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Verdana"/>
              <a:buChar char="–"/>
              <a:defRPr sz="18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Verdana"/>
              <a:buChar char="–"/>
              <a:defRPr sz="18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Verdana"/>
              <a:buChar char="–"/>
              <a:defRPr sz="18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Verdana"/>
              <a:buChar char="–"/>
              <a:defRPr sz="18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 dirty="0"/>
          </a:p>
        </p:txBody>
      </p:sp>
      <p:sp>
        <p:nvSpPr>
          <p:cNvPr id="100" name="Google Shape;100;p13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1" name="Google Shape;101;p13"/>
          <p:cNvSpPr txBox="1">
            <a:spLocks noGrp="1"/>
          </p:cNvSpPr>
          <p:nvPr>
            <p:ph type="ftr" idx="11"/>
          </p:nvPr>
        </p:nvSpPr>
        <p:spPr>
          <a:xfrm>
            <a:off x="568328" y="4767262"/>
            <a:ext cx="8118475" cy="21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Cachet Pro Medium" panose="020B0604020204040204" pitchFamily="34" charset="77"/>
          <a:ea typeface="Cachet Pro Medium" panose="020B0604020204040204" pitchFamily="34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Cachet Pro Medium" panose="020B0604020204040204" pitchFamily="34" charset="77"/>
          <a:ea typeface="Cachet Pro Medium" panose="020B0604020204040204" pitchFamily="34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7"/>
          <p:cNvSpPr/>
          <p:nvPr/>
        </p:nvSpPr>
        <p:spPr>
          <a:xfrm>
            <a:off x="0" y="4594860"/>
            <a:ext cx="9144000" cy="54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6" name="Google Shape;366;p57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3539577" y="4762878"/>
            <a:ext cx="2064844" cy="212604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57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6953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6042335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89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4589494"/>
            <a:ext cx="9144000" cy="5541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8" name="Google Shape;8;p1"/>
          <p:cNvPicPr preferRelativeResize="0"/>
          <p:nvPr/>
        </p:nvPicPr>
        <p:blipFill rotWithShape="1">
          <a:blip r:embed="rId13">
            <a:alphaModFix/>
          </a:blip>
          <a:srcRect t="41513" b="40414"/>
          <a:stretch/>
        </p:blipFill>
        <p:spPr>
          <a:xfrm>
            <a:off x="3099814" y="4743226"/>
            <a:ext cx="2944369" cy="3200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215161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28613" y="246467"/>
            <a:ext cx="8374062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54021" y="1304932"/>
            <a:ext cx="8339137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350840" y="4767263"/>
            <a:ext cx="409575" cy="16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fld id="{00698937-BEDD-4EFF-AC3E-111CFE5685E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568328" y="4767262"/>
            <a:ext cx="8118475" cy="21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93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  <p:sldLayoutId id="2147483788" r:id="rId1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50" b="1" cap="all" baseline="0">
          <a:solidFill>
            <a:schemeClr val="accent4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5pPr>
      <a:lvl6pPr marL="342839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6pPr>
      <a:lvl7pPr marL="685681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7pPr>
      <a:lvl8pPr marL="102852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8pPr>
      <a:lvl9pPr marL="137136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9pPr>
    </p:titleStyle>
    <p:bodyStyle>
      <a:lvl1pPr marL="0" indent="0" algn="l" rtl="0" eaLnBrk="1" fontAlgn="base" hangingPunct="1">
        <a:spcBef>
          <a:spcPct val="500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67851" indent="-166660" algn="l" rtl="0" eaLnBrk="1" fontAlgn="base" hangingPunct="1">
        <a:spcBef>
          <a:spcPct val="100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2pPr>
      <a:lvl3pPr marL="52021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3pPr>
      <a:lvl4pPr marL="840434" indent="-171422" algn="l" rtl="0" eaLnBrk="1" fontAlgn="base" hangingPunct="1">
        <a:spcBef>
          <a:spcPct val="25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4pPr>
      <a:lvl5pPr marL="1205894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5pPr>
      <a:lvl6pPr marL="1548731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6pPr>
      <a:lvl7pPr marL="189157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7pPr>
      <a:lvl8pPr marL="223441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8pPr>
      <a:lvl9pPr marL="257725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3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1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6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05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4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8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1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82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8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8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svg"/><Relationship Id="rId1" Type="http://schemas.openxmlformats.org/officeDocument/2006/relationships/slideLayout" Target="../slideLayouts/slideLayout9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svg"/><Relationship Id="rId1" Type="http://schemas.openxmlformats.org/officeDocument/2006/relationships/slideLayout" Target="../slideLayouts/slideLayout9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8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KfzkQI0kag?feature=oembed" TargetMode="Externa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8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slideLayout" Target="../slideLayouts/slideLayout50.xml"/><Relationship Id="rId7" Type="http://schemas.openxmlformats.org/officeDocument/2006/relationships/image" Target="../media/image7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6.png"/><Relationship Id="rId5" Type="http://schemas.openxmlformats.org/officeDocument/2006/relationships/image" Target="../media/image75.jpe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7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microsoft.com/office/2018/10/relationships/comments" Target="../comments/modernComment_7FFFC82B_CE27CE19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microsoft.com/office/2018/10/relationships/comments" Target="../comments/modernComment_7FFFC828_DAAA86E2.xml"/><Relationship Id="rId1" Type="http://schemas.openxmlformats.org/officeDocument/2006/relationships/slideLayout" Target="../slideLayouts/slideLayout3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8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6A5F1B-D136-7452-FE51-81CDAD9A34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63" y="2679"/>
            <a:ext cx="9134471" cy="51381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DE9AE2-98B2-74C7-4689-A836AEA4FBA8}"/>
              </a:ext>
            </a:extLst>
          </p:cNvPr>
          <p:cNvSpPr txBox="1"/>
          <p:nvPr/>
        </p:nvSpPr>
        <p:spPr>
          <a:xfrm>
            <a:off x="1601844" y="1734761"/>
            <a:ext cx="61606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cap="none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SUPPORTING BRAIN HEALTH IN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OUR COMMUNITIES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cap="none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Jeanine Menczywor Donnelly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Alzheimer’s Association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cap="none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Mamta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Gakhar, Y-USA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Martha Petteys, Alliance of New York State YMCAs</a:t>
            </a:r>
          </a:p>
        </p:txBody>
      </p:sp>
    </p:spTree>
    <p:extLst>
      <p:ext uri="{BB962C8B-B14F-4D97-AF65-F5344CB8AC3E}">
        <p14:creationId xmlns:p14="http://schemas.microsoft.com/office/powerpoint/2010/main" val="238036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7E7881-8473-4F63-4807-EB1038C7D5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61" y="2678"/>
            <a:ext cx="9134474" cy="5138142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D4A116F2-4A69-51CA-547F-39A0EFBD0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648" y="295687"/>
            <a:ext cx="8366760" cy="1064902"/>
          </a:xfrm>
        </p:spPr>
        <p:txBody>
          <a:bodyPr/>
          <a:lstStyle/>
          <a:p>
            <a:r>
              <a:rPr lang="en-US" sz="3000" dirty="0">
                <a:solidFill>
                  <a:srgbClr val="0060AF"/>
                </a:solidFill>
              </a:rPr>
              <a:t>WELCOME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C8ED6416-41EB-53E6-00D9-55942CAFC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10618" b="10618"/>
          <a:stretch/>
        </p:blipFill>
        <p:spPr bwMode="auto">
          <a:xfrm>
            <a:off x="671163" y="1293611"/>
            <a:ext cx="2131562" cy="20681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D6F129B-CFE8-B620-3B60-12CAE60B451A}"/>
              </a:ext>
            </a:extLst>
          </p:cNvPr>
          <p:cNvSpPr/>
          <p:nvPr/>
        </p:nvSpPr>
        <p:spPr>
          <a:xfrm>
            <a:off x="440753" y="3469976"/>
            <a:ext cx="2565583" cy="1022206"/>
          </a:xfrm>
          <a:prstGeom prst="roundRect">
            <a:avLst/>
          </a:prstGeom>
          <a:solidFill>
            <a:schemeClr val="bg1"/>
          </a:solidFill>
          <a:ln w="10795" cap="flat" cmpd="sng" algn="ctr">
            <a:solidFill>
              <a:schemeClr val="bg1"/>
            </a:solidFill>
            <a:prstDash val="solid"/>
          </a:ln>
          <a:effectLst/>
        </p:spPr>
        <p:txBody>
          <a:bodyPr spcFirstLastPara="0" vert="horz" wrap="square" lIns="34290" tIns="34290" rIns="34290" bIns="34290" numCol="1" spcCol="1270" anchor="ctr" anchorCtr="0">
            <a:noAutofit/>
          </a:bodyPr>
          <a:lstStyle/>
          <a:p>
            <a:pPr marL="0" marR="0" lvl="0" indent="0" algn="ctr" defTabSz="800100" eaLnBrk="1" fontAlgn="auto" latinLnBrk="0" hangingPunct="1">
              <a:spcBef>
                <a:spcPts val="0"/>
              </a:spcBef>
              <a:spcAft>
                <a:spcPct val="5000"/>
              </a:spcAft>
              <a:buClrTx/>
              <a:buSzTx/>
              <a:buFontTx/>
              <a:buNone/>
              <a:tabLst/>
              <a:defRPr/>
            </a:pPr>
            <a:endParaRPr lang="en-US" sz="1200" b="1" kern="0" dirty="0">
              <a:solidFill>
                <a:srgbClr val="006B6B"/>
              </a:solidFill>
              <a:latin typeface="+mj-lt"/>
              <a:ea typeface="+mn-ea"/>
              <a:cs typeface="+mn-cs"/>
            </a:endParaRPr>
          </a:p>
          <a:p>
            <a:pPr marL="0" marR="0" lvl="0" indent="0" algn="ctr" defTabSz="800100" eaLnBrk="1" fontAlgn="auto" latinLnBrk="0" hangingPunct="1">
              <a:spcBef>
                <a:spcPts val="0"/>
              </a:spcBef>
              <a:spcAft>
                <a:spcPct val="500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7030A0"/>
                </a:solidFill>
                <a:latin typeface="+mj-lt"/>
              </a:rPr>
              <a:t>Jeanine Menczywor Donnelly</a:t>
            </a:r>
          </a:p>
          <a:p>
            <a:pPr marL="0" marR="0" lvl="0" indent="0" algn="ctr" defTabSz="800100" eaLnBrk="1" fontAlgn="auto" latinLnBrk="0" hangingPunct="1">
              <a:spcBef>
                <a:spcPts val="0"/>
              </a:spcBef>
              <a:spcAft>
                <a:spcPct val="500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 dirty="0">
                <a:solidFill>
                  <a:srgbClr val="7030A0"/>
                </a:solidFill>
                <a:latin typeface="+mj-lt"/>
              </a:rPr>
              <a:t>Director, Brain Health Programs </a:t>
            </a:r>
            <a:endParaRPr lang="en-US" sz="1200" b="1" dirty="0">
              <a:solidFill>
                <a:srgbClr val="7030A0"/>
              </a:solidFill>
              <a:latin typeface="+mj-lt"/>
            </a:endParaRPr>
          </a:p>
          <a:p>
            <a:pPr marL="0" marR="0" lvl="0" indent="0" algn="ctr" defTabSz="800100" eaLnBrk="1" fontAlgn="auto" latinLnBrk="0" hangingPunct="1">
              <a:spcBef>
                <a:spcPts val="0"/>
              </a:spcBef>
              <a:spcAft>
                <a:spcPct val="500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7030A0"/>
                </a:solidFill>
                <a:latin typeface="+mj-lt"/>
              </a:rPr>
              <a:t>Alzheimer’s Association</a:t>
            </a:r>
          </a:p>
          <a:p>
            <a:pPr marL="0" marR="0" lvl="0" indent="0" algn="ctr" defTabSz="8001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50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6B6B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4417606-2E5F-AA5D-365F-C4309FA35459}"/>
              </a:ext>
            </a:extLst>
          </p:cNvPr>
          <p:cNvSpPr/>
          <p:nvPr/>
        </p:nvSpPr>
        <p:spPr>
          <a:xfrm>
            <a:off x="3412804" y="3469976"/>
            <a:ext cx="2230713" cy="862043"/>
          </a:xfrm>
          <a:prstGeom prst="roundRect">
            <a:avLst/>
          </a:prstGeom>
          <a:solidFill>
            <a:schemeClr val="bg1"/>
          </a:solidFill>
          <a:ln w="10795" cap="flat" cmpd="sng" algn="ctr">
            <a:solidFill>
              <a:schemeClr val="bg1"/>
            </a:solidFill>
            <a:prstDash val="solid"/>
          </a:ln>
          <a:effectLst/>
        </p:spPr>
        <p:txBody>
          <a:bodyPr spcFirstLastPara="0" vert="horz" wrap="square" lIns="34290" tIns="34290" rIns="34290" bIns="34290" numCol="1" spcCol="1270" anchor="ctr" anchorCtr="0">
            <a:noAutofit/>
          </a:bodyPr>
          <a:lstStyle/>
          <a:p>
            <a:pPr marL="0" marR="0" lvl="0" indent="0" algn="ctr" defTabSz="800100" eaLnBrk="1" fontAlgn="auto" latinLnBrk="0" hangingPunct="1">
              <a:spcBef>
                <a:spcPts val="0"/>
              </a:spcBef>
              <a:spcAft>
                <a:spcPct val="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Mamta Gakhar</a:t>
            </a:r>
          </a:p>
          <a:p>
            <a:pPr marL="0" marR="0" lvl="0" indent="0" algn="ctr" defTabSz="800100" eaLnBrk="1" fontAlgn="auto" latinLnBrk="0" hangingPunct="1">
              <a:spcBef>
                <a:spcPts val="0"/>
              </a:spcBef>
              <a:spcAft>
                <a:spcPct val="500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 dirty="0">
                <a:solidFill>
                  <a:srgbClr val="7030A0"/>
                </a:solidFill>
                <a:latin typeface="+mj-lt"/>
                <a:ea typeface="+mn-ea"/>
                <a:cs typeface="+mn-cs"/>
              </a:rPr>
              <a:t>Senior Director, Emerging Opportunities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ctr" defTabSz="800100" eaLnBrk="1" fontAlgn="auto" latinLnBrk="0" hangingPunct="1">
              <a:spcBef>
                <a:spcPts val="0"/>
              </a:spcBef>
              <a:spcAft>
                <a:spcPct val="500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7030A0"/>
                </a:solidFill>
                <a:latin typeface="+mj-lt"/>
                <a:ea typeface="+mn-ea"/>
                <a:cs typeface="+mn-cs"/>
              </a:rPr>
              <a:t>Y-USA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6CE2332-9078-A2EC-D524-3B92FC759841}"/>
              </a:ext>
            </a:extLst>
          </p:cNvPr>
          <p:cNvSpPr/>
          <p:nvPr/>
        </p:nvSpPr>
        <p:spPr>
          <a:xfrm>
            <a:off x="6247860" y="3469976"/>
            <a:ext cx="2565583" cy="862918"/>
          </a:xfrm>
          <a:prstGeom prst="roundRect">
            <a:avLst/>
          </a:prstGeom>
          <a:solidFill>
            <a:schemeClr val="bg1"/>
          </a:solidFill>
          <a:ln w="10795" cap="flat" cmpd="sng" algn="ctr">
            <a:solidFill>
              <a:schemeClr val="bg1"/>
            </a:solidFill>
            <a:prstDash val="solid"/>
          </a:ln>
          <a:effectLst/>
        </p:spPr>
        <p:txBody>
          <a:bodyPr spcFirstLastPara="0" vert="horz" wrap="square" lIns="34290" tIns="34290" rIns="34290" bIns="34290" numCol="1" spcCol="1270" anchor="ctr" anchorCtr="0">
            <a:noAutofit/>
          </a:bodyPr>
          <a:lstStyle/>
          <a:p>
            <a:pPr marL="0" marR="0" lvl="0" indent="0" algn="ctr" defTabSz="800100" eaLnBrk="1" fontAlgn="auto" latinLnBrk="0" hangingPunct="1">
              <a:spcBef>
                <a:spcPts val="0"/>
              </a:spcBef>
              <a:spcAft>
                <a:spcPct val="500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7030A0"/>
                </a:solidFill>
                <a:latin typeface="+mj-lt"/>
                <a:ea typeface="+mn-ea"/>
                <a:cs typeface="+mn-cs"/>
              </a:rPr>
              <a:t>Martha Petteys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ctr" defTabSz="800100" eaLnBrk="1" fontAlgn="auto" latinLnBrk="0" hangingPunct="1">
              <a:spcBef>
                <a:spcPts val="0"/>
              </a:spcBef>
              <a:spcAft>
                <a:spcPct val="500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 dirty="0">
                <a:solidFill>
                  <a:srgbClr val="7030A0"/>
                </a:solidFill>
                <a:latin typeface="+mj-lt"/>
                <a:ea typeface="+mn-ea"/>
                <a:cs typeface="+mn-cs"/>
              </a:rPr>
              <a:t>Director of Grant Management and Health Strategies</a:t>
            </a:r>
          </a:p>
          <a:p>
            <a:pPr marL="0" marR="0" lvl="0" indent="0" algn="ctr" defTabSz="800100" eaLnBrk="1" fontAlgn="auto" latinLnBrk="0" hangingPunct="1">
              <a:spcBef>
                <a:spcPts val="0"/>
              </a:spcBef>
              <a:spcAft>
                <a:spcPct val="500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7030A0"/>
                </a:solidFill>
                <a:latin typeface="+mj-lt"/>
                <a:ea typeface="+mn-ea"/>
                <a:cs typeface="+mn-cs"/>
              </a:rPr>
              <a:t>Alliance of New York State YMCAs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C0E90DAE-305E-BBE6-A170-67F56588C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t="8879" b="8879"/>
          <a:stretch/>
        </p:blipFill>
        <p:spPr bwMode="auto">
          <a:xfrm>
            <a:off x="3506217" y="1293611"/>
            <a:ext cx="2131562" cy="20681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EF24390C-F47A-EE34-B695-38F054BC6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t="10280" b="10280"/>
          <a:stretch/>
        </p:blipFill>
        <p:spPr bwMode="auto">
          <a:xfrm>
            <a:off x="6341277" y="1293611"/>
            <a:ext cx="2131562" cy="20681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342744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7E7881-8473-4F63-4807-EB1038C7D5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61" y="2678"/>
            <a:ext cx="9134474" cy="5138142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D4A116F2-4A69-51CA-547F-39A0EFBD0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648" y="295687"/>
            <a:ext cx="8366760" cy="1064902"/>
          </a:xfrm>
        </p:spPr>
        <p:txBody>
          <a:bodyPr/>
          <a:lstStyle/>
          <a:p>
            <a:r>
              <a:rPr lang="en-US" sz="3000" dirty="0">
                <a:solidFill>
                  <a:srgbClr val="0060AF"/>
                </a:solidFill>
              </a:rPr>
              <a:t>Let’s 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5E6BD6-F391-0043-D00D-0108E440CFBA}"/>
              </a:ext>
            </a:extLst>
          </p:cNvPr>
          <p:cNvSpPr txBox="1"/>
          <p:nvPr/>
        </p:nvSpPr>
        <p:spPr>
          <a:xfrm>
            <a:off x="366200" y="1186753"/>
            <a:ext cx="63758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Turn to the person seated next to you and share:</a:t>
            </a:r>
          </a:p>
          <a:p>
            <a:endParaRPr lang="en-US" sz="18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628589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Name</a:t>
            </a:r>
          </a:p>
          <a:p>
            <a:pPr marL="628589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YMCA</a:t>
            </a:r>
          </a:p>
          <a:p>
            <a:pPr marL="628589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Why brain health matters to you and your community</a:t>
            </a:r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E74F16-82DB-D51E-023F-53DFFCE7DD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379" y="1498125"/>
            <a:ext cx="2856230" cy="29483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753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F9896-60D5-0CE4-0A5A-C03CAE778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C70123-0981-E21D-158E-22F5C6272C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61" y="2678"/>
            <a:ext cx="9134474" cy="5138142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DE232B1B-DE84-FF83-6916-71D931F1E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648" y="295687"/>
            <a:ext cx="8366760" cy="1064902"/>
          </a:xfrm>
        </p:spPr>
        <p:txBody>
          <a:bodyPr/>
          <a:lstStyle/>
          <a:p>
            <a:r>
              <a:rPr lang="en-US" sz="3000" dirty="0">
                <a:solidFill>
                  <a:srgbClr val="0060AF"/>
                </a:solidFill>
              </a:rPr>
              <a:t>Today’s Learning Zone</a:t>
            </a:r>
          </a:p>
        </p:txBody>
      </p:sp>
      <p:sp>
        <p:nvSpPr>
          <p:cNvPr id="5" name="Content Placeholder 10">
            <a:extLst>
              <a:ext uri="{FF2B5EF4-FFF2-40B4-BE49-F238E27FC236}">
                <a16:creationId xmlns:a16="http://schemas.microsoft.com/office/drawing/2014/main" id="{613FCFAA-31D2-AB03-838F-01AB0DABBEAE}"/>
              </a:ext>
            </a:extLst>
          </p:cNvPr>
          <p:cNvSpPr txBox="1">
            <a:spLocks/>
          </p:cNvSpPr>
          <p:nvPr/>
        </p:nvSpPr>
        <p:spPr bwMode="black">
          <a:xfrm>
            <a:off x="457592" y="1214574"/>
            <a:ext cx="7857527" cy="2829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839" indent="-342839" algn="l" rtl="0" eaLnBrk="1" fontAlgn="base" hangingPunct="1">
              <a:spcBef>
                <a:spcPts val="396"/>
              </a:spcBef>
              <a:spcAft>
                <a:spcPct val="0"/>
              </a:spcAft>
              <a:buFont typeface="+mj-lt"/>
              <a:buAutoNum type="arabicPeriod"/>
              <a:defRPr sz="1650" b="1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55400" indent="-212563" algn="l" rtl="0" eaLnBrk="1" fontAlgn="base" hangingPunct="1">
              <a:spcBef>
                <a:spcPts val="396"/>
              </a:spcBef>
              <a:spcAft>
                <a:spcPct val="0"/>
              </a:spcAft>
              <a:buSzPct val="100000"/>
              <a:buFont typeface="Verdana" pitchFamily="34" charset="0"/>
              <a:buChar char="–"/>
              <a:defRPr sz="1650" baseline="0">
                <a:solidFill>
                  <a:schemeClr val="bg1"/>
                </a:solidFill>
                <a:latin typeface="+mn-lt"/>
                <a:ea typeface="+mn-ea"/>
              </a:defRPr>
            </a:lvl2pPr>
            <a:lvl3pPr marL="857102" indent="-171422" algn="l" rtl="0" eaLnBrk="1" fontAlgn="base" hangingPunct="1">
              <a:spcBef>
                <a:spcPts val="396"/>
              </a:spcBef>
              <a:spcAft>
                <a:spcPct val="0"/>
              </a:spcAft>
              <a:buFont typeface="Arial" pitchFamily="34" charset="0"/>
              <a:buChar char="•"/>
              <a:defRPr sz="1650" baseline="0">
                <a:solidFill>
                  <a:schemeClr val="bg1"/>
                </a:solidFill>
                <a:latin typeface="+mn-lt"/>
                <a:ea typeface="+mn-ea"/>
              </a:defRPr>
            </a:lvl3pPr>
            <a:lvl4pPr marL="840434" indent="-171422" algn="l" rtl="0" eaLnBrk="1" fontAlgn="base" hangingPunct="1">
              <a:spcBef>
                <a:spcPts val="396"/>
              </a:spcBef>
              <a:spcAft>
                <a:spcPct val="0"/>
              </a:spcAft>
              <a:buSzPct val="80000"/>
              <a:buChar char="•"/>
              <a:defRPr sz="1650" baseline="0">
                <a:solidFill>
                  <a:schemeClr val="bg1"/>
                </a:solidFill>
                <a:latin typeface="+mn-lt"/>
                <a:ea typeface="+mn-ea"/>
              </a:defRPr>
            </a:lvl4pPr>
            <a:lvl5pPr marL="1205894" indent="-171422" algn="l" rtl="0" eaLnBrk="1" fontAlgn="base" hangingPunct="1">
              <a:spcBef>
                <a:spcPts val="396"/>
              </a:spcBef>
              <a:spcAft>
                <a:spcPct val="0"/>
              </a:spcAft>
              <a:buChar char="–"/>
              <a:defRPr sz="1650" baseline="0">
                <a:solidFill>
                  <a:schemeClr val="bg1"/>
                </a:solidFill>
                <a:latin typeface="+mn-lt"/>
                <a:ea typeface="+mn-ea"/>
              </a:defRPr>
            </a:lvl5pPr>
            <a:lvl6pPr marL="1548731" indent="-171422" algn="l" rtl="0" eaLnBrk="1" fontAlgn="base" hangingPunct="1">
              <a:spcBef>
                <a:spcPct val="25000"/>
              </a:spcBef>
              <a:spcAft>
                <a:spcPct val="0"/>
              </a:spcAft>
              <a:buChar char="–"/>
              <a:defRPr>
                <a:solidFill>
                  <a:schemeClr val="bg2"/>
                </a:solidFill>
                <a:latin typeface="+mn-lt"/>
                <a:ea typeface="+mn-ea"/>
              </a:defRPr>
            </a:lvl6pPr>
            <a:lvl7pPr marL="1891575" indent="-171422" algn="l" rtl="0" eaLnBrk="1" fontAlgn="base" hangingPunct="1">
              <a:spcBef>
                <a:spcPct val="25000"/>
              </a:spcBef>
              <a:spcAft>
                <a:spcPct val="0"/>
              </a:spcAft>
              <a:buChar char="–"/>
              <a:defRPr>
                <a:solidFill>
                  <a:schemeClr val="bg2"/>
                </a:solidFill>
                <a:latin typeface="+mn-lt"/>
                <a:ea typeface="+mn-ea"/>
              </a:defRPr>
            </a:lvl7pPr>
            <a:lvl8pPr marL="2234415" indent="-171422" algn="l" rtl="0" eaLnBrk="1" fontAlgn="base" hangingPunct="1">
              <a:spcBef>
                <a:spcPct val="25000"/>
              </a:spcBef>
              <a:spcAft>
                <a:spcPct val="0"/>
              </a:spcAft>
              <a:buChar char="–"/>
              <a:defRPr>
                <a:solidFill>
                  <a:schemeClr val="bg2"/>
                </a:solidFill>
                <a:latin typeface="+mn-lt"/>
                <a:ea typeface="+mn-ea"/>
              </a:defRPr>
            </a:lvl8pPr>
            <a:lvl9pPr marL="2577253" indent="-171422" algn="l" rtl="0" eaLnBrk="1" fontAlgn="base" hangingPunct="1">
              <a:spcBef>
                <a:spcPct val="25000"/>
              </a:spcBef>
              <a:spcAft>
                <a:spcPct val="0"/>
              </a:spcAft>
              <a:buChar char="–"/>
              <a:defRPr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cap="none" dirty="0">
                <a:solidFill>
                  <a:schemeClr val="tx2"/>
                </a:solidFill>
              </a:rPr>
              <a:t>Understand the urgency for brain health promotion</a:t>
            </a:r>
            <a:endParaRPr lang="en-US" sz="2000" b="0" kern="0" cap="none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b="0" kern="0" cap="none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kern="0" cap="none" dirty="0">
                <a:solidFill>
                  <a:schemeClr val="tx2"/>
                </a:solidFill>
              </a:rPr>
              <a:t>Learn how New York State is taking action to educate community on brain health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b="0" kern="0" cap="none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kern="0" cap="none" dirty="0">
                <a:solidFill>
                  <a:schemeClr val="tx2"/>
                </a:solidFill>
              </a:rPr>
              <a:t>Get acquainted with resources from the Alzheimer’s Association</a:t>
            </a:r>
          </a:p>
        </p:txBody>
      </p:sp>
    </p:spTree>
    <p:extLst>
      <p:ext uri="{BB962C8B-B14F-4D97-AF65-F5344CB8AC3E}">
        <p14:creationId xmlns:p14="http://schemas.microsoft.com/office/powerpoint/2010/main" val="1625692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AB78E-A00C-61D4-F00E-DAB7CC19E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3F57F573-6C6F-7D04-9AC9-148A58E98023}"/>
              </a:ext>
            </a:extLst>
          </p:cNvPr>
          <p:cNvSpPr txBox="1"/>
          <p:nvPr/>
        </p:nvSpPr>
        <p:spPr>
          <a:xfrm>
            <a:off x="4700016" y="397976"/>
            <a:ext cx="4188912" cy="43396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25" b="1" i="0" u="none" strike="noStrike" kern="1200" cap="none" spc="0" normalizeH="0" baseline="0" noProof="0" dirty="0">
                <a:ln>
                  <a:noFill/>
                </a:ln>
                <a:solidFill>
                  <a:srgbClr val="90278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SIX LEVERS OF CONNECTION​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25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5" b="1" i="0" u="none" strike="noStrike" kern="1200" cap="none" spc="0" normalizeH="0" baseline="0" noProof="0" dirty="0">
                <a:ln>
                  <a:noFill/>
                </a:ln>
                <a:solidFill>
                  <a:srgbClr val="0087C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ELEVATE CONNECTION​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5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 shared language and stories to strengthen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5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purpose and connection.​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25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5" b="1" i="0" u="none" strike="noStrike" kern="1200" cap="none" spc="0" normalizeH="0" baseline="0" noProof="0" dirty="0">
                <a:ln>
                  <a:noFill/>
                </a:ln>
                <a:solidFill>
                  <a:srgbClr val="01A28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PRACTICE CONNECTION SKILLS​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5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 the skills and reinforce the culture that make meaningful connection possible.​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25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5" b="1" i="0" u="none" strike="noStrike" kern="1200" cap="none" spc="0" normalizeH="0" baseline="0" noProof="0" dirty="0">
                <a:ln>
                  <a:noFill/>
                </a:ln>
                <a:solidFill>
                  <a:srgbClr val="FAAD17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EMBED CONNECTION EVERYWHERE​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5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Design and deliver experiences that create connection.​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25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5" b="1" i="0" u="none" strike="noStrike" kern="1200" cap="none" spc="0" normalizeH="0" baseline="0" noProof="0" dirty="0">
                <a:ln>
                  <a:noFill/>
                </a:ln>
                <a:solidFill>
                  <a:srgbClr val="F2792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CREATE CONNECTED SPACES​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5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Build physical and digital environments that spark interaction and create access and belonging for all. 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25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5" b="1" i="0" u="none" strike="noStrike" kern="1200" cap="none" spc="0" normalizeH="0" baseline="0" noProof="0" dirty="0">
                <a:ln>
                  <a:noFill/>
                </a:ln>
                <a:solidFill>
                  <a:srgbClr val="EB1C24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INVITE CONTRIBUTION 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5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Provide opportunities for people to share their time, talents, and voices to create change.​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25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5" b="1" i="0" u="none" strike="noStrike" kern="1200" cap="none" spc="0" normalizeH="0" baseline="0" noProof="0" dirty="0">
                <a:ln>
                  <a:noFill/>
                </a:ln>
                <a:solidFill>
                  <a:srgbClr val="90278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 WELL-BEING​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5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Foster experiences that elevate health and well-being and help all people thrive. ​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36BA6C51-D37D-972F-B4E3-A11A78C52B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36721" y="580596"/>
            <a:ext cx="3917091" cy="397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01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E3BAC-9D6C-CDA0-6CB8-9486AD6C2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A3C731F-15FE-8488-84BE-F85009C79B7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60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5E2B08A-168A-F392-471F-DF05EF4DCE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32909" y="0"/>
            <a:ext cx="5611091" cy="51435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46BA0AC-193D-D91E-F8B6-84AA8E2153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36721" y="580595"/>
            <a:ext cx="3917091" cy="397441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1B7816A-CE74-75F6-D9C1-163290624439}"/>
              </a:ext>
            </a:extLst>
          </p:cNvPr>
          <p:cNvGrpSpPr/>
          <p:nvPr/>
        </p:nvGrpSpPr>
        <p:grpSpPr>
          <a:xfrm>
            <a:off x="5184648" y="1545304"/>
            <a:ext cx="3583970" cy="1997859"/>
            <a:chOff x="6912864" y="2170132"/>
            <a:chExt cx="4778626" cy="266381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0326664-839A-EB99-C5A3-2826DC3E355A}"/>
                </a:ext>
              </a:extLst>
            </p:cNvPr>
            <p:cNvSpPr txBox="1"/>
            <p:nvPr/>
          </p:nvSpPr>
          <p:spPr>
            <a:xfrm>
              <a:off x="6912864" y="2170132"/>
              <a:ext cx="4768351" cy="1354218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sz="3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ELEVATE</a:t>
              </a:r>
            </a:p>
            <a:p>
              <a:r>
                <a:rPr lang="en-US" sz="3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CONNECTION​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BF64E58-9F48-826F-4073-A2B051866202}"/>
                </a:ext>
              </a:extLst>
            </p:cNvPr>
            <p:cNvSpPr txBox="1"/>
            <p:nvPr/>
          </p:nvSpPr>
          <p:spPr>
            <a:xfrm>
              <a:off x="6923139" y="3556671"/>
              <a:ext cx="4768351" cy="127727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875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Use shared language and </a:t>
              </a:r>
            </a:p>
            <a:p>
              <a:r>
                <a:rPr lang="en-US" sz="1875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stories to strengthen</a:t>
              </a:r>
            </a:p>
            <a:p>
              <a:r>
                <a:rPr lang="en-US" sz="1875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purpose and connection.​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561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81CE4-6C8F-8B9C-DE7E-9A9C2A78D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CD87692-FCBC-F9BE-1811-4911EC2957E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C2E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331EE3A-8D62-4473-F36C-47BF51BD7F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32909" y="0"/>
            <a:ext cx="5611091" cy="51435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900ACBD-C045-3D1D-61D9-74CB58C944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36721" y="580595"/>
            <a:ext cx="3917090" cy="397441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DC0F2B7-E8DB-849F-78CA-4BBEF49B1CEB}"/>
              </a:ext>
            </a:extLst>
          </p:cNvPr>
          <p:cNvGrpSpPr/>
          <p:nvPr/>
        </p:nvGrpSpPr>
        <p:grpSpPr>
          <a:xfrm>
            <a:off x="5184648" y="1443839"/>
            <a:ext cx="3583970" cy="2286399"/>
            <a:chOff x="6912864" y="2170132"/>
            <a:chExt cx="4778626" cy="304853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BFD72E1-9DE2-8232-75AC-BF116DC69E07}"/>
                </a:ext>
              </a:extLst>
            </p:cNvPr>
            <p:cNvSpPr txBox="1"/>
            <p:nvPr/>
          </p:nvSpPr>
          <p:spPr>
            <a:xfrm>
              <a:off x="6912864" y="2170132"/>
              <a:ext cx="4768351" cy="1354218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sz="3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SUPPORT</a:t>
              </a:r>
            </a:p>
            <a:p>
              <a:r>
                <a:rPr lang="en-US" sz="3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WELL-BEING​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3C1102C-1F8E-2189-1789-1474716201DB}"/>
                </a:ext>
              </a:extLst>
            </p:cNvPr>
            <p:cNvSpPr txBox="1"/>
            <p:nvPr/>
          </p:nvSpPr>
          <p:spPr>
            <a:xfrm>
              <a:off x="6923139" y="3556671"/>
              <a:ext cx="4768351" cy="166199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875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Foster experiences that</a:t>
              </a:r>
            </a:p>
            <a:p>
              <a:r>
                <a:rPr lang="en-US" sz="1875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elevate health and </a:t>
              </a:r>
              <a:br>
                <a:rPr lang="en-US" sz="1875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en-US" sz="1875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well-being and help </a:t>
              </a:r>
              <a:br>
                <a:rPr lang="en-US" sz="1875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en-US" sz="1875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all people thrive. 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5676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AD7CA2-5945-AA65-5C1A-B206EDCC8D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62" y="2680"/>
            <a:ext cx="9139237" cy="5140820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48E68199-0FFB-EFD1-024A-7682025506D7}"/>
              </a:ext>
            </a:extLst>
          </p:cNvPr>
          <p:cNvSpPr txBox="1">
            <a:spLocks/>
          </p:cNvSpPr>
          <p:nvPr/>
        </p:nvSpPr>
        <p:spPr bwMode="black">
          <a:xfrm>
            <a:off x="1484768" y="1526363"/>
            <a:ext cx="7269934" cy="241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r>
              <a:rPr lang="en-US" sz="3000" kern="0" dirty="0"/>
              <a:t>BRAIN HEALTH: Understanding the WHY</a:t>
            </a:r>
          </a:p>
        </p:txBody>
      </p:sp>
    </p:spTree>
    <p:extLst>
      <p:ext uri="{BB962C8B-B14F-4D97-AF65-F5344CB8AC3E}">
        <p14:creationId xmlns:p14="http://schemas.microsoft.com/office/powerpoint/2010/main" val="2286816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4">
          <a:extLst>
            <a:ext uri="{FF2B5EF4-FFF2-40B4-BE49-F238E27FC236}">
              <a16:creationId xmlns:a16="http://schemas.microsoft.com/office/drawing/2014/main" id="{BAAA1ACD-1B19-AA9F-A0A6-5F8B1AA7F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377;p75" descr="A person and person laughing&#10;&#10;AI-generated content may be incorrect." title="iStock-172804247.jpg">
            <a:extLst>
              <a:ext uri="{FF2B5EF4-FFF2-40B4-BE49-F238E27FC236}">
                <a16:creationId xmlns:a16="http://schemas.microsoft.com/office/drawing/2014/main" id="{C685821E-32AE-B30E-46B3-DD4E6F8BCF9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0453" y="1326"/>
            <a:ext cx="4573550" cy="459449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378;p75">
            <a:extLst>
              <a:ext uri="{FF2B5EF4-FFF2-40B4-BE49-F238E27FC236}">
                <a16:creationId xmlns:a16="http://schemas.microsoft.com/office/drawing/2014/main" id="{83754B04-E937-C496-9949-09E1F953DC6A}"/>
              </a:ext>
            </a:extLst>
          </p:cNvPr>
          <p:cNvSpPr txBox="1"/>
          <p:nvPr/>
        </p:nvSpPr>
        <p:spPr>
          <a:xfrm>
            <a:off x="459700" y="451575"/>
            <a:ext cx="3640500" cy="19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55">
              <a:lnSpc>
                <a:spcPct val="115000"/>
              </a:lnSpc>
              <a:buClr>
                <a:srgbClr val="000000"/>
              </a:buClr>
              <a:buSzPts val="4800"/>
            </a:pPr>
            <a:r>
              <a:rPr lang="en" sz="1575" b="1" ker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About the Alzheimer's Association</a:t>
            </a:r>
            <a:endParaRPr lang="en-US" sz="1575" b="1" kern="0" dirty="0">
              <a:solidFill>
                <a:schemeClr val="bg2"/>
              </a:solidFill>
              <a:latin typeface="Arial"/>
              <a:cs typeface="Arial"/>
            </a:endParaRPr>
          </a:p>
          <a:p>
            <a:pPr defTabSz="914355">
              <a:lnSpc>
                <a:spcPct val="115000"/>
              </a:lnSpc>
              <a:buClr>
                <a:srgbClr val="000000"/>
              </a:buClr>
              <a:buSzPts val="2400"/>
            </a:pPr>
            <a:r>
              <a:rPr lang="en" sz="1575" ker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The Alzheimer’s Association leads the way to end Alzheimer’s and all other dementia — by accelerating global research, driving risk reduction and early detection, and maximizing quality care and support.</a:t>
            </a:r>
            <a:endParaRPr sz="1575" kern="0" dirty="0">
              <a:solidFill>
                <a:schemeClr val="bg2"/>
              </a:solidFill>
              <a:latin typeface="Arial"/>
              <a:cs typeface="Arial"/>
            </a:endParaRPr>
          </a:p>
        </p:txBody>
      </p:sp>
      <p:sp>
        <p:nvSpPr>
          <p:cNvPr id="7" name="Google Shape;379;p75">
            <a:extLst>
              <a:ext uri="{FF2B5EF4-FFF2-40B4-BE49-F238E27FC236}">
                <a16:creationId xmlns:a16="http://schemas.microsoft.com/office/drawing/2014/main" id="{AAEFDF50-CB58-4C16-6D6D-EB0D0159C407}"/>
              </a:ext>
            </a:extLst>
          </p:cNvPr>
          <p:cNvSpPr/>
          <p:nvPr/>
        </p:nvSpPr>
        <p:spPr>
          <a:xfrm>
            <a:off x="459700" y="2390275"/>
            <a:ext cx="3640500" cy="18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55">
              <a:buClr>
                <a:srgbClr val="000000"/>
              </a:buClr>
              <a:buSzPts val="4800"/>
            </a:pPr>
            <a:r>
              <a:rPr lang="en" sz="2400" ker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Our vision is a world without Alzheimer’s and all other dementia</a:t>
            </a:r>
            <a:r>
              <a:rPr lang="en" sz="2400" kern="0" baseline="30000">
                <a:solidFill>
                  <a:schemeClr val="bg2"/>
                </a:solidFill>
                <a:latin typeface="Arial"/>
                <a:cs typeface="Arial"/>
                <a:sym typeface="Arial"/>
              </a:rPr>
              <a:t>®</a:t>
            </a:r>
            <a:r>
              <a:rPr lang="en" sz="2400" kern="0">
                <a:solidFill>
                  <a:schemeClr val="bg2"/>
                </a:solidFill>
                <a:latin typeface="Arial"/>
                <a:cs typeface="Arial"/>
                <a:sym typeface="Arial"/>
              </a:rPr>
              <a:t>.</a:t>
            </a:r>
            <a:endParaRPr lang="en-US" sz="2400" kern="0" baseline="30000" dirty="0">
              <a:solidFill>
                <a:schemeClr val="bg2"/>
              </a:solidFill>
              <a:latin typeface="Arial"/>
              <a:cs typeface="Arial"/>
            </a:endParaRPr>
          </a:p>
        </p:txBody>
      </p:sp>
      <p:pic>
        <p:nvPicPr>
          <p:cNvPr id="9" name="Google Shape;380;p75" descr="A black and purple rectangle&#10;&#10;AI-generated content may be incorrect." title="tealshape.png">
            <a:extLst>
              <a:ext uri="{FF2B5EF4-FFF2-40B4-BE49-F238E27FC236}">
                <a16:creationId xmlns:a16="http://schemas.microsoft.com/office/drawing/2014/main" id="{C2DB6FC1-1431-8C0B-4A1E-639E07D5553C}"/>
              </a:ext>
            </a:extLst>
          </p:cNvPr>
          <p:cNvPicPr preferRelativeResize="0"/>
          <p:nvPr/>
        </p:nvPicPr>
        <p:blipFill rotWithShape="1">
          <a:blip r:embed="rId4">
            <a:alphaModFix amt="41000"/>
          </a:blip>
          <a:srcRect/>
          <a:stretch/>
        </p:blipFill>
        <p:spPr>
          <a:xfrm>
            <a:off x="4570450" y="3051"/>
            <a:ext cx="771824" cy="4591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1994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4">
          <a:extLst>
            <a:ext uri="{FF2B5EF4-FFF2-40B4-BE49-F238E27FC236}">
              <a16:creationId xmlns:a16="http://schemas.microsoft.com/office/drawing/2014/main" id="{7457E1BA-FE74-7F9E-D7CD-81A21D04A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57;p10">
            <a:extLst>
              <a:ext uri="{FF2B5EF4-FFF2-40B4-BE49-F238E27FC236}">
                <a16:creationId xmlns:a16="http://schemas.microsoft.com/office/drawing/2014/main" id="{94E8A960-AC20-0C52-BCDA-5591B9501EAF}"/>
              </a:ext>
            </a:extLst>
          </p:cNvPr>
          <p:cNvSpPr/>
          <p:nvPr/>
        </p:nvSpPr>
        <p:spPr>
          <a:xfrm>
            <a:off x="0" y="0"/>
            <a:ext cx="9144000" cy="2101950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8">
              <a:buClr>
                <a:srgbClr val="000000"/>
              </a:buClr>
              <a:buSzPts val="1400"/>
            </a:pPr>
            <a:endParaRPr sz="105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" name="Google Shape;358;p10">
            <a:extLst>
              <a:ext uri="{FF2B5EF4-FFF2-40B4-BE49-F238E27FC236}">
                <a16:creationId xmlns:a16="http://schemas.microsoft.com/office/drawing/2014/main" id="{AA3E0551-217E-38C0-94D7-5961EE215DE5}"/>
              </a:ext>
            </a:extLst>
          </p:cNvPr>
          <p:cNvSpPr txBox="1">
            <a:spLocks/>
          </p:cNvSpPr>
          <p:nvPr/>
        </p:nvSpPr>
        <p:spPr>
          <a:xfrm>
            <a:off x="407056" y="2507226"/>
            <a:ext cx="8447877" cy="1899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465" algn="ctr"/>
            <a:r>
              <a:rPr lang="en-US" sz="2400" b="1" kern="0" dirty="0">
                <a:solidFill>
                  <a:schemeClr val="bg2"/>
                </a:solidFill>
              </a:rPr>
              <a:t>Everyone deserves to live with the </a:t>
            </a:r>
            <a:endParaRPr lang="en-US" sz="2400" b="1" kern="0" dirty="0">
              <a:solidFill>
                <a:schemeClr val="bg2"/>
              </a:solidFill>
              <a:cs typeface="Arial"/>
            </a:endParaRPr>
          </a:p>
          <a:p>
            <a:pPr marL="37465" algn="ctr"/>
            <a:r>
              <a:rPr lang="en-US" sz="2400" b="1" kern="0" dirty="0">
                <a:solidFill>
                  <a:schemeClr val="bg2"/>
                </a:solidFill>
              </a:rPr>
              <a:t>healthiest brain possible.</a:t>
            </a:r>
            <a:endParaRPr lang="en-US" sz="2400" b="1" kern="0" dirty="0">
              <a:solidFill>
                <a:schemeClr val="bg2"/>
              </a:solidFill>
              <a:cs typeface="Arial"/>
            </a:endParaRPr>
          </a:p>
          <a:p>
            <a:pPr marL="37465" algn="ctr"/>
            <a:endParaRPr lang="en-US" sz="2400" b="1" i="1" kern="0" dirty="0">
              <a:solidFill>
                <a:schemeClr val="bg2"/>
              </a:solidFill>
              <a:cs typeface="Arial"/>
            </a:endParaRPr>
          </a:p>
          <a:p>
            <a:pPr marL="37465" algn="ctr"/>
            <a:r>
              <a:rPr lang="en-US" sz="2400" b="1" kern="0" dirty="0">
                <a:solidFill>
                  <a:schemeClr val="bg2"/>
                </a:solidFill>
              </a:rPr>
              <a:t>And we can </a:t>
            </a:r>
            <a:r>
              <a:rPr lang="en-US" sz="2400" b="1" kern="0" dirty="0">
                <a:solidFill>
                  <a:schemeClr val="accent5"/>
                </a:solidFill>
              </a:rPr>
              <a:t>all</a:t>
            </a:r>
            <a:r>
              <a:rPr lang="en-US" sz="2400" b="1" kern="0" dirty="0">
                <a:solidFill>
                  <a:schemeClr val="bg2"/>
                </a:solidFill>
              </a:rPr>
              <a:t> take action for our brain health.</a:t>
            </a:r>
            <a:endParaRPr lang="en-US" sz="2400" b="1" kern="0" dirty="0">
              <a:solidFill>
                <a:schemeClr val="bg2"/>
              </a:solidFill>
              <a:cs typeface="Arial"/>
            </a:endParaRPr>
          </a:p>
        </p:txBody>
      </p:sp>
      <p:pic>
        <p:nvPicPr>
          <p:cNvPr id="7" name="Google Shape;359;p10" descr="A group of people laughing&#10;&#10;AI-generated content may be incorrect.">
            <a:extLst>
              <a:ext uri="{FF2B5EF4-FFF2-40B4-BE49-F238E27FC236}">
                <a16:creationId xmlns:a16="http://schemas.microsoft.com/office/drawing/2014/main" id="{AF51516D-4561-06B1-2FF5-3B87D0F7192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1360000">
            <a:off x="96839" y="235335"/>
            <a:ext cx="2454350" cy="1637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Google Shape;360;p10" descr="A group of women and a child smiling&#10;&#10;AI-generated content may be incorrect.">
            <a:extLst>
              <a:ext uri="{FF2B5EF4-FFF2-40B4-BE49-F238E27FC236}">
                <a16:creationId xmlns:a16="http://schemas.microsoft.com/office/drawing/2014/main" id="{C7B6E54A-162A-D45C-D7B0-CA8BEF18E54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1420000">
            <a:off x="4501979" y="436401"/>
            <a:ext cx="2259949" cy="15028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Google Shape;361;p10" descr="A person and two children walking in a forest&#10;&#10;AI-generated content may be incorrect.">
            <a:extLst>
              <a:ext uri="{FF2B5EF4-FFF2-40B4-BE49-F238E27FC236}">
                <a16:creationId xmlns:a16="http://schemas.microsoft.com/office/drawing/2014/main" id="{FAE91201-5A4C-6433-639B-1C77A1DB8D3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r="15153"/>
          <a:stretch/>
        </p:blipFill>
        <p:spPr>
          <a:xfrm rot="120000">
            <a:off x="6932422" y="107631"/>
            <a:ext cx="2083498" cy="1637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Google Shape;362;p10" descr="A family posing for a photo&#10;&#10;AI-generated content may be incorrect.">
            <a:extLst>
              <a:ext uri="{FF2B5EF4-FFF2-40B4-BE49-F238E27FC236}">
                <a16:creationId xmlns:a16="http://schemas.microsoft.com/office/drawing/2014/main" id="{6C7FFC72-E635-164C-E82A-0445E4DCB3E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b="12739"/>
          <a:stretch/>
        </p:blipFill>
        <p:spPr>
          <a:xfrm rot="120000">
            <a:off x="2802552" y="96592"/>
            <a:ext cx="1432096" cy="1878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31018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176" y="114300"/>
            <a:ext cx="8737617" cy="4914900"/>
            <a:chOff x="-338666" y="0"/>
            <a:chExt cx="23300311" cy="13106400"/>
          </a:xfrm>
        </p:grpSpPr>
        <p:sp>
          <p:nvSpPr>
            <p:cNvPr id="3" name="Freeform 3"/>
            <p:cNvSpPr/>
            <p:nvPr/>
          </p:nvSpPr>
          <p:spPr>
            <a:xfrm>
              <a:off x="-338666" y="0"/>
              <a:ext cx="23300311" cy="13106400"/>
            </a:xfrm>
            <a:custGeom>
              <a:avLst/>
              <a:gdLst/>
              <a:ahLst/>
              <a:cxnLst/>
              <a:rect l="l" t="t" r="r" b="b"/>
              <a:pathLst>
                <a:path w="23300310" h="13106400">
                  <a:moveTo>
                    <a:pt x="0" y="0"/>
                  </a:moveTo>
                  <a:lnTo>
                    <a:pt x="23300310" y="0"/>
                  </a:lnTo>
                  <a:lnTo>
                    <a:pt x="23300310" y="13106400"/>
                  </a:lnTo>
                  <a:lnTo>
                    <a:pt x="0" y="1310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189">
                <a:defRPr/>
              </a:pPr>
              <a:endParaRPr lang="en-US" sz="900" dirty="0"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0E7F9D6-6ADB-0CD9-45CC-A10B86D2EB7D}"/>
              </a:ext>
            </a:extLst>
          </p:cNvPr>
          <p:cNvSpPr/>
          <p:nvPr/>
        </p:nvSpPr>
        <p:spPr>
          <a:xfrm>
            <a:off x="5517173" y="116010"/>
            <a:ext cx="3516312" cy="4937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13" i="1" u="sng" dirty="0">
              <a:solidFill>
                <a:srgbClr val="359A8E"/>
              </a:solidFill>
              <a:latin typeface="HouschkaAltPr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FAA481-6D24-C150-9E37-BCC6F817A0AD}"/>
              </a:ext>
            </a:extLst>
          </p:cNvPr>
          <p:cNvSpPr txBox="1"/>
          <p:nvPr/>
        </p:nvSpPr>
        <p:spPr>
          <a:xfrm>
            <a:off x="5826150" y="556162"/>
            <a:ext cx="2901460" cy="40395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5"/>
                </a:solidFill>
                <a:cs typeface="Arial"/>
              </a:rPr>
              <a:t>2026 Special Report</a:t>
            </a:r>
          </a:p>
          <a:p>
            <a:r>
              <a:rPr lang="en-US" sz="1600" dirty="0">
                <a:cs typeface="Arial"/>
              </a:rPr>
              <a:t>Brain Health in America: Understanding and Supporting Lifelong Cognitive Health</a:t>
            </a:r>
          </a:p>
          <a:p>
            <a:endParaRPr lang="en-US" sz="1600" dirty="0">
              <a:cs typeface="Arial"/>
            </a:endParaRPr>
          </a:p>
          <a:p>
            <a:r>
              <a:rPr lang="en-US" sz="1400" dirty="0">
                <a:cs typeface="Arial"/>
              </a:rPr>
              <a:t>Americans age 40 and older show </a:t>
            </a:r>
            <a:r>
              <a:rPr lang="en-US" sz="1400" b="1" dirty="0">
                <a:solidFill>
                  <a:schemeClr val="accent4"/>
                </a:solidFill>
                <a:cs typeface="Arial"/>
              </a:rPr>
              <a:t>strong interest in brain health but lack clear guidance on how to support it.</a:t>
            </a:r>
          </a:p>
          <a:p>
            <a:endParaRPr lang="en-US" sz="1800" b="1" dirty="0">
              <a:solidFill>
                <a:schemeClr val="accent4"/>
              </a:solidFill>
              <a:cs typeface="Arial"/>
            </a:endParaRPr>
          </a:p>
          <a:p>
            <a:pPr lvl="1"/>
            <a:r>
              <a:rPr lang="en-US" sz="1800" dirty="0">
                <a:cs typeface="Arial"/>
              </a:rPr>
              <a:t>     </a:t>
            </a:r>
            <a:r>
              <a:rPr lang="en-US" sz="1400" dirty="0">
                <a:cs typeface="Arial"/>
              </a:rPr>
              <a:t>Nearly </a:t>
            </a:r>
            <a:r>
              <a:rPr lang="en-US" sz="1400" b="1" dirty="0">
                <a:cs typeface="Arial"/>
              </a:rPr>
              <a:t>9 in 10</a:t>
            </a:r>
            <a:r>
              <a:rPr lang="en-US" sz="1400" dirty="0">
                <a:cs typeface="Arial"/>
              </a:rPr>
              <a:t> said maintaining brain health as they age is very important.</a:t>
            </a:r>
          </a:p>
          <a:p>
            <a:pPr lvl="1"/>
            <a:endParaRPr lang="en-US" sz="1400" dirty="0">
              <a:cs typeface="Arial"/>
            </a:endParaRPr>
          </a:p>
          <a:p>
            <a:pPr lvl="1"/>
            <a:r>
              <a:rPr lang="en-US" sz="1400" dirty="0">
                <a:cs typeface="Arial"/>
              </a:rPr>
              <a:t>          But fewer than </a:t>
            </a:r>
            <a:r>
              <a:rPr lang="en-US" sz="1400" b="1" dirty="0">
                <a:cs typeface="Arial"/>
              </a:rPr>
              <a:t>1 in 10</a:t>
            </a:r>
            <a:r>
              <a:rPr lang="en-US" sz="1400" dirty="0">
                <a:cs typeface="Arial"/>
              </a:rPr>
              <a:t> reported knowing how to take care of brain health.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B913134F-431E-005D-895B-37FACB279023}"/>
              </a:ext>
            </a:extLst>
          </p:cNvPr>
          <p:cNvSpPr/>
          <p:nvPr/>
        </p:nvSpPr>
        <p:spPr>
          <a:xfrm>
            <a:off x="6289553" y="3044532"/>
            <a:ext cx="341312" cy="174625"/>
          </a:xfrm>
          <a:prstGeom prst="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13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888A7008-33BD-7424-1544-ECED0DC82BB5}"/>
              </a:ext>
            </a:extLst>
          </p:cNvPr>
          <p:cNvSpPr/>
          <p:nvPr/>
        </p:nvSpPr>
        <p:spPr>
          <a:xfrm>
            <a:off x="6289552" y="3902368"/>
            <a:ext cx="341312" cy="174625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13" dirty="0"/>
          </a:p>
        </p:txBody>
      </p:sp>
    </p:spTree>
    <p:extLst>
      <p:ext uri="{BB962C8B-B14F-4D97-AF65-F5344CB8AC3E}">
        <p14:creationId xmlns:p14="http://schemas.microsoft.com/office/powerpoint/2010/main" val="3806354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5"/>
          <p:cNvSpPr/>
          <p:nvPr/>
        </p:nvSpPr>
        <p:spPr>
          <a:xfrm>
            <a:off x="0" y="915866"/>
            <a:ext cx="9100039" cy="4227635"/>
          </a:xfrm>
          <a:prstGeom prst="rect">
            <a:avLst/>
          </a:prstGeom>
          <a:solidFill>
            <a:srgbClr val="4A0B66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buClr>
                <a:srgbClr val="000000"/>
              </a:buClr>
              <a:buSzPts val="1400"/>
              <a:defRPr/>
            </a:pPr>
            <a:endParaRPr sz="1050" kern="0" dirty="0">
              <a:solidFill>
                <a:srgbClr val="4A0B66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42" name="Google Shape;342;p15"/>
          <p:cNvSpPr txBox="1"/>
          <p:nvPr/>
        </p:nvSpPr>
        <p:spPr>
          <a:xfrm>
            <a:off x="8497498" y="4901295"/>
            <a:ext cx="604157" cy="184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buClr>
                <a:srgbClr val="000000"/>
              </a:buClr>
              <a:buSzPts val="1000"/>
              <a:defRPr/>
            </a:pPr>
            <a:endParaRPr sz="750" kern="0" dirty="0">
              <a:solidFill>
                <a:srgbClr val="F1F2F2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43" name="Google Shape;343;p15"/>
          <p:cNvSpPr/>
          <p:nvPr/>
        </p:nvSpPr>
        <p:spPr>
          <a:xfrm>
            <a:off x="1" y="243976"/>
            <a:ext cx="8601525" cy="67117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buClr>
                <a:srgbClr val="000000"/>
              </a:buClr>
              <a:buSzPts val="1400"/>
              <a:defRPr/>
            </a:pPr>
            <a:endParaRPr sz="105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44" name="Google Shape;344;p15"/>
          <p:cNvSpPr/>
          <p:nvPr/>
        </p:nvSpPr>
        <p:spPr>
          <a:xfrm>
            <a:off x="149418" y="234085"/>
            <a:ext cx="546075" cy="546075"/>
          </a:xfrm>
          <a:prstGeom prst="ellipse">
            <a:avLst/>
          </a:prstGeom>
          <a:solidFill>
            <a:srgbClr val="B19BB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buClr>
                <a:srgbClr val="000000"/>
              </a:buClr>
              <a:buSzPts val="1800"/>
              <a:defRPr/>
            </a:pPr>
            <a:endParaRPr sz="1013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5"/>
          <p:cNvSpPr txBox="1"/>
          <p:nvPr/>
        </p:nvSpPr>
        <p:spPr>
          <a:xfrm>
            <a:off x="153544" y="84157"/>
            <a:ext cx="537824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buClr>
                <a:srgbClr val="000000"/>
              </a:buClr>
              <a:buSzPts val="6600"/>
              <a:defRPr/>
            </a:pPr>
            <a:r>
              <a:rPr lang="en-US" sz="4950" kern="0" dirty="0">
                <a:solidFill>
                  <a:srgbClr val="4A0B66"/>
                </a:solidFill>
                <a:latin typeface="Arial"/>
                <a:cs typeface="Arial"/>
                <a:sym typeface="Arial"/>
              </a:rPr>
              <a:t>!</a:t>
            </a:r>
            <a:endParaRPr sz="1500" kern="0" dirty="0">
              <a:solidFill>
                <a:srgbClr val="4A0B66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46" name="Google Shape;346;p15"/>
          <p:cNvSpPr txBox="1"/>
          <p:nvPr/>
        </p:nvSpPr>
        <p:spPr>
          <a:xfrm>
            <a:off x="817845" y="288294"/>
            <a:ext cx="6195564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783">
              <a:buClr>
                <a:srgbClr val="000000"/>
              </a:buClr>
              <a:buSzPts val="3200"/>
              <a:defRPr/>
            </a:pPr>
            <a:r>
              <a:rPr lang="en-US" sz="2400" b="1" kern="0" dirty="0">
                <a:solidFill>
                  <a:srgbClr val="4A0B66"/>
                </a:solidFill>
                <a:latin typeface="Arial"/>
                <a:cs typeface="Arial"/>
                <a:sym typeface="Arial"/>
              </a:rPr>
              <a:t>Urgency for Brain Health Promotion</a:t>
            </a:r>
            <a:endParaRPr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47" name="Google Shape;347;p15"/>
          <p:cNvSpPr/>
          <p:nvPr/>
        </p:nvSpPr>
        <p:spPr>
          <a:xfrm>
            <a:off x="4448756" y="1935956"/>
            <a:ext cx="4345200" cy="3935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94" rIns="91425" bIns="45694" anchor="t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219070" defTabSz="685783">
              <a:spcBef>
                <a:spcPts val="375"/>
              </a:spcBef>
              <a:buClr>
                <a:srgbClr val="FF0000"/>
              </a:buClr>
              <a:buSzPts val="2700"/>
              <a:defRPr/>
            </a:pPr>
            <a:endParaRPr sz="2025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9525" defTabSz="685783">
              <a:buClr>
                <a:srgbClr val="000000"/>
              </a:buClr>
              <a:buSzPts val="2400"/>
              <a:defRPr/>
            </a:pPr>
            <a:r>
              <a:rPr lang="en-US" sz="1725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Projected prevalence is based on studies of </a:t>
            </a:r>
            <a:r>
              <a:rPr lang="en-US" sz="1725" u="sng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current/recent</a:t>
            </a:r>
            <a:r>
              <a:rPr lang="en-US" sz="1725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 older Americans — a group that lived through a time of lower rates of obesity and diabetes. </a:t>
            </a:r>
            <a:endParaRPr sz="1725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9525" defTabSz="685783">
              <a:buClr>
                <a:srgbClr val="000000"/>
              </a:buClr>
              <a:buSzPts val="2400"/>
              <a:defRPr/>
            </a:pPr>
            <a:endParaRPr sz="150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9525" defTabSz="685783">
              <a:buClr>
                <a:srgbClr val="000000"/>
              </a:buClr>
              <a:buSzPts val="2400"/>
              <a:defRPr/>
            </a:pPr>
            <a:endParaRPr sz="150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9525" defTabSz="685783">
              <a:buClr>
                <a:srgbClr val="000000"/>
              </a:buClr>
              <a:buSzPts val="2400"/>
              <a:defRPr/>
            </a:pPr>
            <a:endParaRPr sz="180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marL="9525" defTabSz="685783">
              <a:buClr>
                <a:srgbClr val="000000"/>
              </a:buClr>
              <a:buSzPts val="2400"/>
              <a:defRPr/>
            </a:pPr>
            <a:endParaRPr sz="180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48" name="Google Shape;348;p15"/>
          <p:cNvSpPr/>
          <p:nvPr/>
        </p:nvSpPr>
        <p:spPr>
          <a:xfrm>
            <a:off x="561404" y="1080637"/>
            <a:ext cx="3480599" cy="359287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buClr>
                <a:srgbClr val="000000"/>
              </a:buClr>
              <a:buSzPts val="1400"/>
              <a:defRPr/>
            </a:pPr>
            <a:endParaRPr sz="105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graphicFrame>
        <p:nvGraphicFramePr>
          <p:cNvPr id="349" name="Google Shape;349;p15"/>
          <p:cNvGraphicFramePr/>
          <p:nvPr/>
        </p:nvGraphicFramePr>
        <p:xfrm>
          <a:off x="691260" y="1009027"/>
          <a:ext cx="3220886" cy="3777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50" name="Google Shape;350;p15"/>
          <p:cNvCxnSpPr/>
          <p:nvPr/>
        </p:nvCxnSpPr>
        <p:spPr>
          <a:xfrm>
            <a:off x="637457" y="4579952"/>
            <a:ext cx="3365007" cy="0"/>
          </a:xfrm>
          <a:prstGeom prst="straightConnector1">
            <a:avLst/>
          </a:prstGeom>
          <a:noFill/>
          <a:ln w="38100" cap="flat" cmpd="sng">
            <a:solidFill>
              <a:srgbClr val="59C3B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1" name="Google Shape;351;p15"/>
          <p:cNvCxnSpPr/>
          <p:nvPr/>
        </p:nvCxnSpPr>
        <p:spPr>
          <a:xfrm>
            <a:off x="637457" y="1211581"/>
            <a:ext cx="3365007" cy="0"/>
          </a:xfrm>
          <a:prstGeom prst="straightConnector1">
            <a:avLst/>
          </a:prstGeom>
          <a:noFill/>
          <a:ln w="38100" cap="flat" cmpd="sng">
            <a:solidFill>
              <a:srgbClr val="59C3B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2" name="Google Shape;352;p15"/>
          <p:cNvSpPr txBox="1"/>
          <p:nvPr/>
        </p:nvSpPr>
        <p:spPr>
          <a:xfrm>
            <a:off x="887611" y="1305451"/>
            <a:ext cx="2762039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buClr>
                <a:srgbClr val="000000"/>
              </a:buClr>
              <a:buSzPts val="1600"/>
              <a:defRPr/>
            </a:pPr>
            <a:r>
              <a:rPr lang="en-US" sz="12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Millions of Americans Aged 65 and Older with Alzheimer’s</a:t>
            </a:r>
            <a:endParaRPr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CEB4F-9817-CFC1-416E-15BBF6D12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3EF4DF-EFA8-82D4-CC2B-53A010298A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62" y="2680"/>
            <a:ext cx="9139237" cy="514082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2BBC145-FAF1-D6E3-8680-90C5A16CE202}"/>
              </a:ext>
            </a:extLst>
          </p:cNvPr>
          <p:cNvSpPr txBox="1">
            <a:spLocks/>
          </p:cNvSpPr>
          <p:nvPr/>
        </p:nvSpPr>
        <p:spPr bwMode="black">
          <a:xfrm>
            <a:off x="1484768" y="1526363"/>
            <a:ext cx="7269934" cy="241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000" b="1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ＭＳ Ｐゴシック"/>
                <a:sym typeface="Arial"/>
              </a:rPr>
              <a:t>ONE MORE REASON: HOW WE BUILT A BRAIN HEALTH CAMPAIGN WITHOUT BUILDING ANOTHER PROGRAM</a:t>
            </a:r>
          </a:p>
        </p:txBody>
      </p:sp>
    </p:spTree>
    <p:extLst>
      <p:ext uri="{BB962C8B-B14F-4D97-AF65-F5344CB8AC3E}">
        <p14:creationId xmlns:p14="http://schemas.microsoft.com/office/powerpoint/2010/main" val="457130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"/>
          <p:cNvSpPr txBox="1">
            <a:spLocks noGrp="1"/>
          </p:cNvSpPr>
          <p:nvPr>
            <p:ph type="title"/>
          </p:nvPr>
        </p:nvSpPr>
        <p:spPr>
          <a:xfrm>
            <a:off x="5692656" y="658978"/>
            <a:ext cx="3037520" cy="328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600" dirty="0">
                <a:solidFill>
                  <a:srgbClr val="92278E"/>
                </a:solidFill>
                <a:latin typeface="Cachet Pro Book" panose="020B0604020204040204"/>
              </a:rPr>
              <a:t>RAISE YOUR HAND… </a:t>
            </a:r>
            <a:br>
              <a:rPr lang="en-US" sz="3200" dirty="0">
                <a:solidFill>
                  <a:srgbClr val="92278E"/>
                </a:solidFill>
                <a:latin typeface="Cachet Pro Book" panose="020B0604020204040204"/>
              </a:rPr>
            </a:br>
            <a:r>
              <a:rPr lang="en-US" sz="4000" dirty="0">
                <a:solidFill>
                  <a:srgbClr val="5C2D91"/>
                </a:solidFill>
                <a:latin typeface="Cachet Pro Book" panose="020B0604020204040204"/>
              </a:rPr>
              <a:t>IF YOUR YMCA NEEDS ONE MORE PROGRAM</a:t>
            </a:r>
            <a:endParaRPr sz="3200" dirty="0">
              <a:solidFill>
                <a:srgbClr val="5C2D91"/>
              </a:solidFill>
              <a:latin typeface="Cachet Pro Book" panose="020B0604020204040204"/>
            </a:endParaRPr>
          </a:p>
        </p:txBody>
      </p:sp>
      <p:sp>
        <p:nvSpPr>
          <p:cNvPr id="197" name="Google Shape;197;p2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en-US">
                <a:solidFill>
                  <a:schemeClr val="bg1"/>
                </a:solidFill>
              </a:rPr>
              <a:t>14</a:t>
            </a:fld>
            <a:endParaRPr dirty="0">
              <a:solidFill>
                <a:schemeClr val="bg1"/>
              </a:solidFill>
            </a:endParaRPr>
          </a:p>
        </p:txBody>
      </p:sp>
      <p:sp>
        <p:nvSpPr>
          <p:cNvPr id="4" name="Off-page Connector 3">
            <a:extLst>
              <a:ext uri="{FF2B5EF4-FFF2-40B4-BE49-F238E27FC236}">
                <a16:creationId xmlns:a16="http://schemas.microsoft.com/office/drawing/2014/main" id="{F7A12A76-5FAA-45AA-128F-A8C6AD98F49B}"/>
              </a:ext>
            </a:extLst>
          </p:cNvPr>
          <p:cNvSpPr/>
          <p:nvPr/>
        </p:nvSpPr>
        <p:spPr>
          <a:xfrm rot="16200000">
            <a:off x="188638" y="-188638"/>
            <a:ext cx="5143500" cy="5520776"/>
          </a:xfrm>
          <a:prstGeom prst="flowChartOffpageConnector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"/>
          <p:cNvSpPr txBox="1">
            <a:spLocks noGrp="1"/>
          </p:cNvSpPr>
          <p:nvPr>
            <p:ph type="title"/>
          </p:nvPr>
        </p:nvSpPr>
        <p:spPr>
          <a:xfrm>
            <a:off x="1596189" y="558165"/>
            <a:ext cx="5951621" cy="4027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indent="0" algn="l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ts val="1400"/>
              <a:buNone/>
            </a:pPr>
            <a:r>
              <a:rPr lang="en-US" sz="3600" dirty="0">
                <a:latin typeface="Cachet Pro ExtraLight" panose="020B0304020204040204" pitchFamily="34" charset="77"/>
              </a:rPr>
              <a:t>WHAT IF WE DIDN’T CREATE ANOTHER PROGRAM? </a:t>
            </a:r>
            <a:br>
              <a:rPr lang="en-US" sz="3600" dirty="0"/>
            </a:br>
            <a:br>
              <a:rPr lang="en-US" sz="1800" dirty="0"/>
            </a:br>
            <a:r>
              <a:rPr lang="en-US" sz="3600" dirty="0"/>
              <a:t>WHAT IF WE SIMPLY GAVE PEOPLE ONE MORE REASON?</a:t>
            </a:r>
            <a:endParaRPr sz="3600" dirty="0"/>
          </a:p>
        </p:txBody>
      </p:sp>
      <p:sp>
        <p:nvSpPr>
          <p:cNvPr id="204" name="Google Shape;204;p3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en-US"/>
              <a:t>15</a:t>
            </a:fld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"/>
          <p:cNvSpPr txBox="1">
            <a:spLocks noGrp="1"/>
          </p:cNvSpPr>
          <p:nvPr>
            <p:ph type="title"/>
          </p:nvPr>
        </p:nvSpPr>
        <p:spPr>
          <a:xfrm>
            <a:off x="320040" y="240030"/>
            <a:ext cx="8366760" cy="756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600" dirty="0"/>
              <a:t>THE INSIGHT: We were already doing it.</a:t>
            </a:r>
            <a:br>
              <a:rPr lang="en-US" sz="3600" dirty="0"/>
            </a:br>
            <a:r>
              <a:rPr lang="en-US" sz="1800" dirty="0">
                <a:latin typeface="Cachet Pro Book" panose="020B0604020204040204" pitchFamily="34" charset="77"/>
              </a:rPr>
              <a:t>Science shows what reduces dementia risk. The YMCA already makes it possible.</a:t>
            </a:r>
            <a:endParaRPr sz="3600" dirty="0">
              <a:latin typeface="Cachet Pro Book" panose="020B0604020204040204" pitchFamily="34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33CAFF-A17D-131B-944F-08D899AA67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06285" y="934704"/>
            <a:ext cx="6931430" cy="409751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5"/>
          <p:cNvSpPr txBox="1">
            <a:spLocks noGrp="1"/>
          </p:cNvSpPr>
          <p:nvPr>
            <p:ph type="title"/>
          </p:nvPr>
        </p:nvSpPr>
        <p:spPr>
          <a:xfrm>
            <a:off x="328613" y="391886"/>
            <a:ext cx="3264819" cy="2487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200" dirty="0"/>
              <a:t>ONE MORE REASON TO… </a:t>
            </a:r>
            <a:br>
              <a:rPr lang="en-US" sz="3600" dirty="0"/>
            </a:br>
            <a:r>
              <a:rPr lang="en-US" sz="4800" dirty="0">
                <a:solidFill>
                  <a:srgbClr val="5C2D91"/>
                </a:solidFill>
              </a:rPr>
              <a:t>GET MOVING</a:t>
            </a:r>
            <a:endParaRPr sz="3600" dirty="0">
              <a:solidFill>
                <a:srgbClr val="5C2D91"/>
              </a:solidFill>
            </a:endParaRPr>
          </a:p>
        </p:txBody>
      </p:sp>
      <p:sp>
        <p:nvSpPr>
          <p:cNvPr id="218" name="Google Shape;218;p5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en-US"/>
              <a:t>17</a:t>
            </a:fld>
            <a:endParaRPr dirty="0"/>
          </a:p>
        </p:txBody>
      </p:sp>
      <p:pic>
        <p:nvPicPr>
          <p:cNvPr id="220" name="Google Shape;22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0501" y="0"/>
            <a:ext cx="5143500" cy="5143500"/>
          </a:xfrm>
          <a:prstGeom prst="rect">
            <a:avLst/>
          </a:prstGeom>
          <a:noFill/>
          <a:ln w="38100">
            <a:noFill/>
          </a:ln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BE61684-7CB7-C26B-48B5-71A69E58B2CA}"/>
              </a:ext>
            </a:extLst>
          </p:cNvPr>
          <p:cNvCxnSpPr>
            <a:cxnSpLocks/>
          </p:cNvCxnSpPr>
          <p:nvPr/>
        </p:nvCxnSpPr>
        <p:spPr>
          <a:xfrm>
            <a:off x="3986751" y="0"/>
            <a:ext cx="0" cy="5143500"/>
          </a:xfrm>
          <a:prstGeom prst="line">
            <a:avLst/>
          </a:prstGeom>
          <a:ln w="34925">
            <a:solidFill>
              <a:srgbClr val="5C2D9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6"/>
          <p:cNvSpPr txBox="1">
            <a:spLocks noGrp="1"/>
          </p:cNvSpPr>
          <p:nvPr>
            <p:ph type="title"/>
          </p:nvPr>
        </p:nvSpPr>
        <p:spPr>
          <a:xfrm>
            <a:off x="350840" y="391886"/>
            <a:ext cx="3369092" cy="3623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200" dirty="0"/>
              <a:t>ONE MORE REASON TO… </a:t>
            </a:r>
            <a:br>
              <a:rPr lang="en-US" sz="3600" dirty="0"/>
            </a:br>
            <a:r>
              <a:rPr lang="en-US" sz="4800" dirty="0">
                <a:solidFill>
                  <a:srgbClr val="5C2D91"/>
                </a:solidFill>
              </a:rPr>
              <a:t>MANAGE YOUR DIABETES</a:t>
            </a:r>
            <a:endParaRPr sz="3600" dirty="0">
              <a:solidFill>
                <a:srgbClr val="5C2D91"/>
              </a:solidFill>
            </a:endParaRPr>
          </a:p>
        </p:txBody>
      </p:sp>
      <p:sp>
        <p:nvSpPr>
          <p:cNvPr id="227" name="Google Shape;227;p6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en-US"/>
              <a:t>18</a:t>
            </a:fld>
            <a:endParaRPr dirty="0"/>
          </a:p>
        </p:txBody>
      </p:sp>
      <p:pic>
        <p:nvPicPr>
          <p:cNvPr id="228" name="Google Shape;22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0501" y="0"/>
            <a:ext cx="5143500" cy="5143500"/>
          </a:xfrm>
          <a:prstGeom prst="rect">
            <a:avLst/>
          </a:prstGeom>
          <a:noFill/>
          <a:ln w="38100">
            <a:noFill/>
          </a:ln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4B8349C-8131-0F89-9A80-9C56D4D7906B}"/>
              </a:ext>
            </a:extLst>
          </p:cNvPr>
          <p:cNvCxnSpPr>
            <a:cxnSpLocks/>
          </p:cNvCxnSpPr>
          <p:nvPr/>
        </p:nvCxnSpPr>
        <p:spPr>
          <a:xfrm>
            <a:off x="3986751" y="0"/>
            <a:ext cx="0" cy="5143500"/>
          </a:xfrm>
          <a:prstGeom prst="line">
            <a:avLst/>
          </a:prstGeom>
          <a:ln w="34925">
            <a:solidFill>
              <a:srgbClr val="5C2D9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7"/>
          <p:cNvSpPr txBox="1">
            <a:spLocks noGrp="1"/>
          </p:cNvSpPr>
          <p:nvPr>
            <p:ph type="title"/>
          </p:nvPr>
        </p:nvSpPr>
        <p:spPr>
          <a:xfrm>
            <a:off x="328613" y="391887"/>
            <a:ext cx="3409198" cy="3883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200" dirty="0"/>
              <a:t>ONE MORE REASON TO… </a:t>
            </a:r>
            <a:br>
              <a:rPr lang="en-US" sz="3600" dirty="0"/>
            </a:br>
            <a:r>
              <a:rPr lang="en-US" sz="4800" dirty="0">
                <a:solidFill>
                  <a:srgbClr val="5C2D91"/>
                </a:solidFill>
              </a:rPr>
              <a:t>EAT RIGHT</a:t>
            </a:r>
            <a:endParaRPr sz="3600" dirty="0">
              <a:solidFill>
                <a:srgbClr val="5C2D91"/>
              </a:solidFill>
            </a:endParaRPr>
          </a:p>
        </p:txBody>
      </p:sp>
      <p:sp>
        <p:nvSpPr>
          <p:cNvPr id="235" name="Google Shape;235;p7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en-US"/>
              <a:t>19</a:t>
            </a:fld>
            <a:endParaRPr dirty="0"/>
          </a:p>
        </p:txBody>
      </p:sp>
      <p:pic>
        <p:nvPicPr>
          <p:cNvPr id="236" name="Google Shape;236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6751" y="0"/>
            <a:ext cx="5157249" cy="5143500"/>
          </a:xfrm>
          <a:prstGeom prst="rect">
            <a:avLst/>
          </a:prstGeom>
          <a:noFill/>
          <a:ln w="38100">
            <a:noFill/>
          </a:ln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CB8C66A-9881-DC12-81AD-416044096A40}"/>
              </a:ext>
            </a:extLst>
          </p:cNvPr>
          <p:cNvCxnSpPr>
            <a:cxnSpLocks/>
          </p:cNvCxnSpPr>
          <p:nvPr/>
        </p:nvCxnSpPr>
        <p:spPr>
          <a:xfrm>
            <a:off x="3986751" y="0"/>
            <a:ext cx="0" cy="5143500"/>
          </a:xfrm>
          <a:prstGeom prst="line">
            <a:avLst/>
          </a:prstGeom>
          <a:ln w="34925">
            <a:solidFill>
              <a:srgbClr val="5C2D9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8"/>
          <p:cNvSpPr txBox="1">
            <a:spLocks noGrp="1"/>
          </p:cNvSpPr>
          <p:nvPr>
            <p:ph type="title"/>
          </p:nvPr>
        </p:nvSpPr>
        <p:spPr>
          <a:xfrm>
            <a:off x="350840" y="378135"/>
            <a:ext cx="3369092" cy="3280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200" dirty="0"/>
              <a:t>ONE MORE REASON TO… </a:t>
            </a:r>
            <a:br>
              <a:rPr lang="en-US" sz="3200" dirty="0"/>
            </a:br>
            <a:r>
              <a:rPr lang="en-US" sz="4800" dirty="0">
                <a:solidFill>
                  <a:srgbClr val="5C2D91"/>
                </a:solidFill>
              </a:rPr>
              <a:t>MAINTAIN A HEALTHY WEIGHT</a:t>
            </a:r>
            <a:endParaRPr sz="3600" dirty="0">
              <a:solidFill>
                <a:srgbClr val="5C2D91"/>
              </a:solidFill>
            </a:endParaRPr>
          </a:p>
        </p:txBody>
      </p:sp>
      <p:sp>
        <p:nvSpPr>
          <p:cNvPr id="243" name="Google Shape;243;p8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en-US"/>
              <a:t>20</a:t>
            </a:fld>
            <a:endParaRPr dirty="0"/>
          </a:p>
        </p:txBody>
      </p:sp>
      <p:pic>
        <p:nvPicPr>
          <p:cNvPr id="244" name="Google Shape;24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6751" y="0"/>
            <a:ext cx="5157249" cy="5143500"/>
          </a:xfrm>
          <a:prstGeom prst="rect">
            <a:avLst/>
          </a:prstGeom>
          <a:noFill/>
          <a:ln w="38100">
            <a:noFill/>
          </a:ln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B02BE2E-B61E-E80A-6A53-6BB92637F217}"/>
              </a:ext>
            </a:extLst>
          </p:cNvPr>
          <p:cNvCxnSpPr>
            <a:cxnSpLocks/>
          </p:cNvCxnSpPr>
          <p:nvPr/>
        </p:nvCxnSpPr>
        <p:spPr>
          <a:xfrm>
            <a:off x="3986751" y="0"/>
            <a:ext cx="0" cy="5143500"/>
          </a:xfrm>
          <a:prstGeom prst="line">
            <a:avLst/>
          </a:prstGeom>
          <a:ln w="34925">
            <a:solidFill>
              <a:srgbClr val="5C2D9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9"/>
          <p:cNvSpPr txBox="1">
            <a:spLocks noGrp="1"/>
          </p:cNvSpPr>
          <p:nvPr>
            <p:ph type="title"/>
          </p:nvPr>
        </p:nvSpPr>
        <p:spPr>
          <a:xfrm>
            <a:off x="328613" y="391885"/>
            <a:ext cx="3481387" cy="3378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200" dirty="0"/>
              <a:t>ONE MORE REASON TO…</a:t>
            </a:r>
            <a:r>
              <a:rPr lang="en-US" sz="3600" dirty="0"/>
              <a:t> </a:t>
            </a:r>
            <a:r>
              <a:rPr lang="en-US" sz="4800" dirty="0">
                <a:solidFill>
                  <a:srgbClr val="5C2D91"/>
                </a:solidFill>
              </a:rPr>
              <a:t>CHALLENGE YOUR MIND</a:t>
            </a:r>
            <a:endParaRPr sz="3600" dirty="0">
              <a:solidFill>
                <a:srgbClr val="5C2D91"/>
              </a:solidFill>
            </a:endParaRPr>
          </a:p>
        </p:txBody>
      </p:sp>
      <p:sp>
        <p:nvSpPr>
          <p:cNvPr id="251" name="Google Shape;251;p9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en-US"/>
              <a:t>21</a:t>
            </a:fld>
            <a:endParaRPr dirty="0"/>
          </a:p>
        </p:txBody>
      </p:sp>
      <p:pic>
        <p:nvPicPr>
          <p:cNvPr id="252" name="Google Shape;25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0501" y="0"/>
            <a:ext cx="5143500" cy="5143500"/>
          </a:xfrm>
          <a:prstGeom prst="rect">
            <a:avLst/>
          </a:prstGeom>
          <a:noFill/>
          <a:ln w="38100">
            <a:noFill/>
          </a:ln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C144FAB-E6F5-B96E-98E1-939429812C86}"/>
              </a:ext>
            </a:extLst>
          </p:cNvPr>
          <p:cNvCxnSpPr>
            <a:cxnSpLocks/>
          </p:cNvCxnSpPr>
          <p:nvPr/>
        </p:nvCxnSpPr>
        <p:spPr>
          <a:xfrm>
            <a:off x="3986751" y="0"/>
            <a:ext cx="0" cy="5143500"/>
          </a:xfrm>
          <a:prstGeom prst="line">
            <a:avLst/>
          </a:prstGeom>
          <a:ln w="34925">
            <a:solidFill>
              <a:srgbClr val="5C2D9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0"/>
          <p:cNvSpPr txBox="1">
            <a:spLocks noGrp="1"/>
          </p:cNvSpPr>
          <p:nvPr>
            <p:ph type="title"/>
          </p:nvPr>
        </p:nvSpPr>
        <p:spPr>
          <a:xfrm>
            <a:off x="320040" y="240030"/>
            <a:ext cx="8366760" cy="630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600" dirty="0"/>
              <a:t>WE REMOVED THE WORK</a:t>
            </a:r>
            <a:endParaRPr sz="3600" dirty="0"/>
          </a:p>
        </p:txBody>
      </p:sp>
      <p:sp>
        <p:nvSpPr>
          <p:cNvPr id="258" name="Google Shape;258;p10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en-US"/>
              <a:t>22</a:t>
            </a:fld>
            <a:endParaRPr dirty="0"/>
          </a:p>
        </p:txBody>
      </p:sp>
      <p:sp>
        <p:nvSpPr>
          <p:cNvPr id="260" name="Google Shape;260;p10"/>
          <p:cNvSpPr txBox="1"/>
          <p:nvPr/>
        </p:nvSpPr>
        <p:spPr>
          <a:xfrm>
            <a:off x="350839" y="1094946"/>
            <a:ext cx="4501897" cy="3281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39" marR="0" lvl="0" indent="-3428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50"/>
              <a:buFont typeface="Verdana"/>
              <a:buAutoNum type="arabicPeriod"/>
            </a:pPr>
            <a:r>
              <a:rPr lang="en-US" sz="1650" u="none" strike="noStrike" cap="none" dirty="0">
                <a:solidFill>
                  <a:schemeClr val="lt1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rPr>
              <a:t>THE ALLIANCE PROVIDED READY-TO-USE MATERIALS</a:t>
            </a:r>
            <a:endParaRPr sz="1400" u="none" strike="noStrike" cap="none" dirty="0">
              <a:solidFill>
                <a:srgbClr val="000000"/>
              </a:solidFill>
              <a:latin typeface="Cachet Pro Medium" panose="020B0604020204040204" pitchFamily="34" charset="77"/>
              <a:sym typeface="Arial"/>
            </a:endParaRPr>
          </a:p>
          <a:p>
            <a:pPr marL="342839" marR="0" lvl="0" indent="-342839" algn="l" rtl="0">
              <a:lnSpc>
                <a:spcPct val="100000"/>
              </a:lnSpc>
              <a:spcBef>
                <a:spcPts val="396"/>
              </a:spcBef>
              <a:spcAft>
                <a:spcPts val="0"/>
              </a:spcAft>
              <a:buClr>
                <a:schemeClr val="lt1"/>
              </a:buClr>
              <a:buSzPts val="1650"/>
              <a:buFont typeface="Verdana"/>
              <a:buAutoNum type="arabicPeriod"/>
            </a:pPr>
            <a:r>
              <a:rPr lang="en-US" sz="1650" u="none" strike="noStrike" cap="none" dirty="0">
                <a:solidFill>
                  <a:schemeClr val="lt1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rPr>
              <a:t>NEW TOPIC EVERY MONTH</a:t>
            </a:r>
            <a:endParaRPr sz="1400" u="none" strike="noStrike" cap="none" dirty="0">
              <a:solidFill>
                <a:srgbClr val="000000"/>
              </a:solidFill>
              <a:latin typeface="Cachet Pro Medium" panose="020B0604020204040204" pitchFamily="34" charset="77"/>
              <a:sym typeface="Arial"/>
            </a:endParaRPr>
          </a:p>
          <a:p>
            <a:pPr marL="555400" marR="0" lvl="1" indent="-212563" algn="l" rtl="0">
              <a:lnSpc>
                <a:spcPct val="100000"/>
              </a:lnSpc>
              <a:spcBef>
                <a:spcPts val="396"/>
              </a:spcBef>
              <a:spcAft>
                <a:spcPts val="0"/>
              </a:spcAft>
              <a:buClr>
                <a:schemeClr val="lt1"/>
              </a:buClr>
              <a:buSzPts val="1650"/>
              <a:buFont typeface="Verdana"/>
              <a:buChar char="–"/>
            </a:pPr>
            <a:r>
              <a:rPr lang="en-US" sz="1650" u="none" strike="noStrike" cap="none" dirty="0">
                <a:solidFill>
                  <a:schemeClr val="lt1"/>
                </a:solidFill>
                <a:latin typeface="Cachet Pro Book" panose="020B0604020204040204" pitchFamily="34" charset="77"/>
                <a:ea typeface="Verdana"/>
                <a:cs typeface="Verdana"/>
                <a:sym typeface="Verdana"/>
              </a:rPr>
              <a:t>Movement is Medicine</a:t>
            </a:r>
            <a:endParaRPr sz="1400" u="none" strike="noStrike" cap="none" dirty="0">
              <a:solidFill>
                <a:srgbClr val="000000"/>
              </a:solidFill>
              <a:latin typeface="Cachet Pro Book" panose="020B0604020204040204" pitchFamily="34" charset="77"/>
              <a:sym typeface="Arial"/>
            </a:endParaRPr>
          </a:p>
          <a:p>
            <a:pPr marL="555400" marR="0" lvl="1" indent="-212563" algn="l" rtl="0">
              <a:lnSpc>
                <a:spcPct val="100000"/>
              </a:lnSpc>
              <a:spcBef>
                <a:spcPts val="396"/>
              </a:spcBef>
              <a:spcAft>
                <a:spcPts val="0"/>
              </a:spcAft>
              <a:buClr>
                <a:schemeClr val="lt1"/>
              </a:buClr>
              <a:buSzPts val="1650"/>
              <a:buFont typeface="Verdana"/>
              <a:buChar char="–"/>
            </a:pPr>
            <a:r>
              <a:rPr lang="en-US" sz="1650" u="none" strike="noStrike" cap="none" dirty="0">
                <a:solidFill>
                  <a:schemeClr val="lt1"/>
                </a:solidFill>
                <a:latin typeface="Cachet Pro Book" panose="020B0604020204040204" pitchFamily="34" charset="77"/>
                <a:ea typeface="Verdana"/>
                <a:cs typeface="Verdana"/>
                <a:sym typeface="Verdana"/>
              </a:rPr>
              <a:t>Supporting Caregivers</a:t>
            </a:r>
            <a:endParaRPr sz="1400" u="none" strike="noStrike" cap="none" dirty="0">
              <a:solidFill>
                <a:srgbClr val="000000"/>
              </a:solidFill>
              <a:latin typeface="Cachet Pro Book" panose="020B0604020204040204" pitchFamily="34" charset="77"/>
              <a:sym typeface="Arial"/>
            </a:endParaRPr>
          </a:p>
          <a:p>
            <a:pPr marL="555400" marR="0" lvl="1" indent="-212563" algn="l" rtl="0">
              <a:lnSpc>
                <a:spcPct val="100000"/>
              </a:lnSpc>
              <a:spcBef>
                <a:spcPts val="396"/>
              </a:spcBef>
              <a:spcAft>
                <a:spcPts val="0"/>
              </a:spcAft>
              <a:buClr>
                <a:schemeClr val="lt1"/>
              </a:buClr>
              <a:buSzPts val="1650"/>
              <a:buFont typeface="Verdana"/>
              <a:buChar char="–"/>
            </a:pPr>
            <a:r>
              <a:rPr lang="en-US" sz="1650" u="none" strike="noStrike" cap="none" dirty="0">
                <a:solidFill>
                  <a:schemeClr val="lt1"/>
                </a:solidFill>
                <a:latin typeface="Cachet Pro Book" panose="020B0604020204040204" pitchFamily="34" charset="77"/>
                <a:ea typeface="Verdana"/>
                <a:cs typeface="Verdana"/>
                <a:sym typeface="Verdana"/>
              </a:rPr>
              <a:t>Building Your Brain</a:t>
            </a:r>
            <a:endParaRPr sz="1400" u="none" strike="noStrike" cap="none" dirty="0">
              <a:solidFill>
                <a:srgbClr val="000000"/>
              </a:solidFill>
              <a:latin typeface="Cachet Pro Book" panose="020B0604020204040204" pitchFamily="34" charset="77"/>
              <a:sym typeface="Arial"/>
            </a:endParaRPr>
          </a:p>
          <a:p>
            <a:pPr marL="555400" marR="0" lvl="1" indent="-212563" algn="l" rtl="0">
              <a:lnSpc>
                <a:spcPct val="100000"/>
              </a:lnSpc>
              <a:spcBef>
                <a:spcPts val="396"/>
              </a:spcBef>
              <a:spcAft>
                <a:spcPts val="0"/>
              </a:spcAft>
              <a:buClr>
                <a:schemeClr val="lt1"/>
              </a:buClr>
              <a:buSzPts val="1650"/>
              <a:buFont typeface="Verdana"/>
              <a:buChar char="–"/>
            </a:pPr>
            <a:r>
              <a:rPr lang="en-US" sz="1650" u="none" strike="noStrike" cap="none" dirty="0">
                <a:solidFill>
                  <a:schemeClr val="lt1"/>
                </a:solidFill>
                <a:latin typeface="Cachet Pro Book" panose="020B0604020204040204" pitchFamily="34" charset="77"/>
                <a:ea typeface="Verdana"/>
                <a:cs typeface="Verdana"/>
                <a:sym typeface="Verdana"/>
              </a:rPr>
              <a:t>Healthy Habits as a Family</a:t>
            </a:r>
            <a:endParaRPr sz="1400" u="none" strike="noStrike" cap="none" dirty="0">
              <a:solidFill>
                <a:srgbClr val="000000"/>
              </a:solidFill>
              <a:latin typeface="Cachet Pro Book" panose="020B0604020204040204" pitchFamily="34" charset="77"/>
              <a:sym typeface="Arial"/>
            </a:endParaRPr>
          </a:p>
          <a:p>
            <a:pPr marL="555400" marR="0" lvl="1" indent="-212563" algn="l" rtl="0">
              <a:lnSpc>
                <a:spcPct val="100000"/>
              </a:lnSpc>
              <a:spcBef>
                <a:spcPts val="396"/>
              </a:spcBef>
              <a:spcAft>
                <a:spcPts val="0"/>
              </a:spcAft>
              <a:buClr>
                <a:schemeClr val="lt1"/>
              </a:buClr>
              <a:buSzPts val="1650"/>
              <a:buFont typeface="Verdana"/>
              <a:buChar char="–"/>
            </a:pPr>
            <a:r>
              <a:rPr lang="en-US" sz="1650" u="none" strike="noStrike" cap="none" dirty="0">
                <a:solidFill>
                  <a:schemeClr val="lt1"/>
                </a:solidFill>
                <a:latin typeface="Cachet Pro Book" panose="020B0604020204040204" pitchFamily="34" charset="77"/>
                <a:ea typeface="Verdana"/>
                <a:cs typeface="Verdana"/>
                <a:sym typeface="Verdana"/>
              </a:rPr>
              <a:t>Hispanic Heritage Month</a:t>
            </a:r>
            <a:endParaRPr sz="1400" u="none" strike="noStrike" cap="none" dirty="0">
              <a:solidFill>
                <a:srgbClr val="000000"/>
              </a:solidFill>
              <a:latin typeface="Cachet Pro Book" panose="020B0604020204040204" pitchFamily="34" charset="77"/>
              <a:sym typeface="Arial"/>
            </a:endParaRPr>
          </a:p>
          <a:p>
            <a:pPr marL="555400" marR="0" lvl="1" indent="-212563" algn="l" rtl="0">
              <a:lnSpc>
                <a:spcPct val="100000"/>
              </a:lnSpc>
              <a:spcBef>
                <a:spcPts val="396"/>
              </a:spcBef>
              <a:spcAft>
                <a:spcPts val="0"/>
              </a:spcAft>
              <a:buClr>
                <a:schemeClr val="lt1"/>
              </a:buClr>
              <a:buSzPts val="1650"/>
              <a:buFont typeface="Verdana"/>
              <a:buChar char="–"/>
            </a:pPr>
            <a:r>
              <a:rPr lang="en-US" sz="1650" u="none" strike="noStrike" cap="none" dirty="0">
                <a:solidFill>
                  <a:schemeClr val="lt1"/>
                </a:solidFill>
                <a:latin typeface="Cachet Pro Book" panose="020B0604020204040204" pitchFamily="34" charset="77"/>
                <a:ea typeface="Verdana"/>
                <a:cs typeface="Verdana"/>
                <a:sym typeface="Verdana"/>
              </a:rPr>
              <a:t>Early Detection</a:t>
            </a:r>
            <a:endParaRPr sz="1400" u="none" strike="noStrike" cap="none" dirty="0">
              <a:solidFill>
                <a:srgbClr val="000000"/>
              </a:solidFill>
              <a:latin typeface="Cachet Pro Book" panose="020B0604020204040204" pitchFamily="34" charset="77"/>
              <a:sym typeface="Arial"/>
            </a:endParaRPr>
          </a:p>
        </p:txBody>
      </p:sp>
      <p:pic>
        <p:nvPicPr>
          <p:cNvPr id="261" name="Google Shape;26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4004" y="743431"/>
            <a:ext cx="2696094" cy="349134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A39C4E-BA94-F9F3-60BA-47187F674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2300" y="3182569"/>
            <a:ext cx="1389217" cy="1389217"/>
          </a:xfrm>
          <a:prstGeom prst="roundRect">
            <a:avLst>
              <a:gd name="adj" fmla="val 6769"/>
            </a:avLst>
          </a:prstGeom>
          <a:ln w="38100">
            <a:solidFill>
              <a:srgbClr val="5C2D91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5E260BC-3729-65FD-B7CE-BAB13DCF6C9F}"/>
              </a:ext>
            </a:extLst>
          </p:cNvPr>
          <p:cNvSpPr/>
          <p:nvPr/>
        </p:nvSpPr>
        <p:spPr>
          <a:xfrm>
            <a:off x="0" y="0"/>
            <a:ext cx="2173705" cy="5143500"/>
          </a:xfrm>
          <a:prstGeom prst="rect">
            <a:avLst/>
          </a:prstGeom>
          <a:solidFill>
            <a:srgbClr val="9326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6" name="Google Shape;266;p11"/>
          <p:cNvSpPr txBox="1">
            <a:spLocks noGrp="1"/>
          </p:cNvSpPr>
          <p:nvPr>
            <p:ph type="title"/>
          </p:nvPr>
        </p:nvSpPr>
        <p:spPr>
          <a:xfrm rot="16200000">
            <a:off x="-1329097" y="1397869"/>
            <a:ext cx="4831897" cy="1632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5400" dirty="0">
                <a:solidFill>
                  <a:schemeClr val="bg1"/>
                </a:solidFill>
              </a:rPr>
              <a:t>PARTNERSHIP </a:t>
            </a:r>
            <a:br>
              <a:rPr lang="en-US" sz="5400" dirty="0">
                <a:solidFill>
                  <a:schemeClr val="bg1"/>
                </a:solidFill>
              </a:rPr>
            </a:br>
            <a:r>
              <a:rPr lang="en-US" sz="5400" dirty="0">
                <a:solidFill>
                  <a:schemeClr val="bg1"/>
                </a:solidFill>
              </a:rPr>
              <a:t>IN ACTION</a:t>
            </a:r>
            <a:endParaRPr sz="5400" dirty="0">
              <a:solidFill>
                <a:schemeClr val="bg1"/>
              </a:solidFill>
            </a:endParaRPr>
          </a:p>
        </p:txBody>
      </p:sp>
      <p:sp>
        <p:nvSpPr>
          <p:cNvPr id="268" name="Google Shape;268;p11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en-US">
                <a:solidFill>
                  <a:schemeClr val="bg1"/>
                </a:solidFill>
              </a:rPr>
              <a:t>23</a:t>
            </a:fld>
            <a:endParaRPr dirty="0">
              <a:solidFill>
                <a:schemeClr val="bg1"/>
              </a:solidFill>
            </a:endParaRPr>
          </a:p>
        </p:txBody>
      </p:sp>
      <p:pic>
        <p:nvPicPr>
          <p:cNvPr id="2" name="Online Media 1" descr="Brain and Body Wellness Conference touts the benefits of a healthy lifestyle">
            <a:hlinkClick r:id="" action="ppaction://media"/>
            <a:extLst>
              <a:ext uri="{FF2B5EF4-FFF2-40B4-BE49-F238E27FC236}">
                <a16:creationId xmlns:a16="http://schemas.microsoft.com/office/drawing/2014/main" id="{95647A82-BE4B-0BEA-7265-9E85D9324DA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284236" y="358897"/>
            <a:ext cx="4877103" cy="2755563"/>
          </a:xfrm>
          <a:prstGeom prst="roundRect">
            <a:avLst>
              <a:gd name="adj" fmla="val 2960"/>
            </a:avLst>
          </a:prstGeom>
          <a:effectLst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ABCCF5-8C70-EBD1-448A-7331A02FD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61055">
            <a:off x="2831620" y="2193027"/>
            <a:ext cx="1994482" cy="2539142"/>
          </a:xfrm>
          <a:prstGeom prst="roundRect">
            <a:avLst>
              <a:gd name="adj" fmla="val 1939"/>
            </a:avLst>
          </a:prstGeom>
        </p:spPr>
      </p:pic>
      <p:pic>
        <p:nvPicPr>
          <p:cNvPr id="5" name="Picture 4" descr="A person and person holding books&#10;&#10;AI-generated content may be incorrect.">
            <a:extLst>
              <a:ext uri="{FF2B5EF4-FFF2-40B4-BE49-F238E27FC236}">
                <a16:creationId xmlns:a16="http://schemas.microsoft.com/office/drawing/2014/main" id="{420450F1-1B1A-DE42-87B4-806BC76EB3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95204">
            <a:off x="6684540" y="1696413"/>
            <a:ext cx="1890006" cy="31821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5E260BC-3729-65FD-B7CE-BAB13DCF6C9F}"/>
              </a:ext>
            </a:extLst>
          </p:cNvPr>
          <p:cNvSpPr/>
          <p:nvPr/>
        </p:nvSpPr>
        <p:spPr>
          <a:xfrm>
            <a:off x="0" y="1"/>
            <a:ext cx="9144000" cy="990600"/>
          </a:xfrm>
          <a:prstGeom prst="rect">
            <a:avLst/>
          </a:prstGeom>
          <a:solidFill>
            <a:srgbClr val="9326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6" name="Google Shape;266;p11"/>
          <p:cNvSpPr txBox="1">
            <a:spLocks noGrp="1"/>
          </p:cNvSpPr>
          <p:nvPr>
            <p:ph type="title"/>
          </p:nvPr>
        </p:nvSpPr>
        <p:spPr>
          <a:xfrm>
            <a:off x="350840" y="213122"/>
            <a:ext cx="8238978" cy="708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5400" dirty="0">
                <a:solidFill>
                  <a:schemeClr val="bg1"/>
                </a:solidFill>
              </a:rPr>
              <a:t>WHAT’S NEXT?</a:t>
            </a:r>
            <a:endParaRPr sz="5400" dirty="0">
              <a:solidFill>
                <a:schemeClr val="bg1"/>
              </a:solidFill>
            </a:endParaRPr>
          </a:p>
        </p:txBody>
      </p:sp>
      <p:sp>
        <p:nvSpPr>
          <p:cNvPr id="268" name="Google Shape;268;p11"/>
          <p:cNvSpPr txBox="1">
            <a:spLocks noGrp="1"/>
          </p:cNvSpPr>
          <p:nvPr>
            <p:ph type="sldNum" idx="12"/>
          </p:nvPr>
        </p:nvSpPr>
        <p:spPr>
          <a:xfrm>
            <a:off x="350840" y="4767263"/>
            <a:ext cx="409575" cy="16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en-US">
                <a:solidFill>
                  <a:schemeClr val="bg1"/>
                </a:solidFill>
              </a:rPr>
              <a:t>24</a:t>
            </a:fld>
            <a:endParaRPr dirty="0">
              <a:solidFill>
                <a:schemeClr val="bg1"/>
              </a:solidFill>
            </a:endParaRPr>
          </a:p>
        </p:txBody>
      </p:sp>
      <p:sp>
        <p:nvSpPr>
          <p:cNvPr id="7" name="Google Shape;225;p6">
            <a:extLst>
              <a:ext uri="{FF2B5EF4-FFF2-40B4-BE49-F238E27FC236}">
                <a16:creationId xmlns:a16="http://schemas.microsoft.com/office/drawing/2014/main" id="{948EE54E-640E-8AB9-404C-37FB34734220}"/>
              </a:ext>
            </a:extLst>
          </p:cNvPr>
          <p:cNvSpPr txBox="1">
            <a:spLocks/>
          </p:cNvSpPr>
          <p:nvPr/>
        </p:nvSpPr>
        <p:spPr>
          <a:xfrm>
            <a:off x="350839" y="1134449"/>
            <a:ext cx="8439869" cy="1437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0" i="0" u="none" strike="noStrike" cap="none" spc="0">
                <a:solidFill>
                  <a:schemeClr val="accent3"/>
                </a:solidFill>
                <a:latin typeface="Cachet Pro Medium" panose="020B0604020204040204" pitchFamily="34" charset="77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 spc="0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 spc="0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 spc="0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 spc="0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 spc="0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 spc="0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 spc="0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50" b="1" i="0" u="none" strike="noStrike" cap="none" spc="0">
                <a:solidFill>
                  <a:schemeClr val="folHlink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4000" dirty="0"/>
              <a:t>ONE MORE REASON </a:t>
            </a:r>
            <a:br>
              <a:rPr lang="en-US" sz="4000" dirty="0"/>
            </a:br>
            <a:r>
              <a:rPr lang="en-US" sz="4000" dirty="0">
                <a:solidFill>
                  <a:srgbClr val="5C2D91"/>
                </a:solidFill>
              </a:rPr>
              <a:t>2027 BRAIN HEALTH CHALLENGE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C682D3-50BC-EAA4-82F2-6B2177E6CE47}"/>
              </a:ext>
            </a:extLst>
          </p:cNvPr>
          <p:cNvSpPr txBox="1"/>
          <p:nvPr/>
        </p:nvSpPr>
        <p:spPr>
          <a:xfrm>
            <a:off x="760415" y="2361456"/>
            <a:ext cx="5819222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839" lvl="0" indent="-342839">
              <a:lnSpc>
                <a:spcPct val="200000"/>
              </a:lnSpc>
              <a:buClr>
                <a:schemeClr val="tx1"/>
              </a:buClr>
              <a:buSzPts val="1650"/>
              <a:buFont typeface="Verdana"/>
              <a:buAutoNum type="arabicPeriod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sym typeface="Verdana"/>
              </a:rPr>
              <a:t>Supporting Brain Health In the Workplace</a:t>
            </a:r>
          </a:p>
          <a:p>
            <a:pPr marL="342839" lvl="0" indent="-342839">
              <a:lnSpc>
                <a:spcPct val="200000"/>
              </a:lnSpc>
              <a:buClr>
                <a:schemeClr val="tx1"/>
              </a:buClr>
              <a:buSzPts val="1650"/>
              <a:buFont typeface="Verdana"/>
              <a:buAutoNum type="arabicPeriod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sym typeface="Verdana"/>
              </a:rPr>
              <a:t>Building Brain Health Knowledge in the Community</a:t>
            </a:r>
          </a:p>
          <a:p>
            <a:pPr marL="342839" lvl="0" indent="-342839">
              <a:lnSpc>
                <a:spcPct val="200000"/>
              </a:lnSpc>
              <a:buClr>
                <a:schemeClr val="tx1"/>
              </a:buClr>
              <a:buSzPts val="1650"/>
              <a:buFont typeface="Verdana"/>
              <a:buAutoNum type="arabicPeriod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sym typeface="Verdana"/>
              </a:rPr>
              <a:t>Engaging Members in Brain Health</a:t>
            </a:r>
          </a:p>
          <a:p>
            <a:pPr marL="342839" lvl="0" indent="-342839">
              <a:lnSpc>
                <a:spcPct val="200000"/>
              </a:lnSpc>
              <a:buClr>
                <a:schemeClr val="tx1"/>
              </a:buClr>
              <a:buSzPts val="1650"/>
              <a:buFont typeface="Verdana"/>
              <a:buAutoNum type="arabicPeriod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sym typeface="Verdana"/>
              </a:rPr>
              <a:t>Sharing the Brain Health Story</a:t>
            </a:r>
          </a:p>
          <a:p>
            <a:pPr marL="342839" lvl="0" indent="-342839">
              <a:buClr>
                <a:schemeClr val="lt1"/>
              </a:buClr>
              <a:buSzPts val="1650"/>
              <a:buFont typeface="Verdana"/>
              <a:buAutoNum type="arabicPeriod"/>
            </a:pPr>
            <a:endParaRPr lang="en-US" sz="1100" dirty="0">
              <a:solidFill>
                <a:schemeClr val="bg2"/>
              </a:solidFill>
              <a:latin typeface="Cachet Pro Medium" panose="020B0604020204040204" pitchFamily="34" charset="77"/>
              <a:ea typeface="Verdana"/>
              <a:sym typeface="Verdana"/>
            </a:endParaRPr>
          </a:p>
          <a:p>
            <a:pPr marL="342839" lvl="0" indent="-342839">
              <a:buClr>
                <a:schemeClr val="lt1"/>
              </a:buClr>
              <a:buSzPts val="1650"/>
              <a:buFont typeface="Verdana"/>
              <a:buAutoNum type="arabicPeriod"/>
            </a:pPr>
            <a:endParaRPr lang="en-US" sz="1100" dirty="0">
              <a:solidFill>
                <a:schemeClr val="bg2"/>
              </a:solidFill>
              <a:latin typeface="Cachet Pro Medium" panose="020B0604020204040204" pitchFamily="34" charset="77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1256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2"/>
          <p:cNvSpPr txBox="1">
            <a:spLocks noGrp="1"/>
          </p:cNvSpPr>
          <p:nvPr>
            <p:ph type="title"/>
          </p:nvPr>
        </p:nvSpPr>
        <p:spPr>
          <a:xfrm>
            <a:off x="824083" y="1642008"/>
            <a:ext cx="7495834" cy="2352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600" dirty="0">
                <a:latin typeface="Cachet Pro ExtraLight" panose="020B0304020204040204" pitchFamily="34" charset="77"/>
              </a:rPr>
              <a:t>THE YMCA HAS ALWAYS </a:t>
            </a:r>
            <a:br>
              <a:rPr lang="en-US" sz="3600" dirty="0">
                <a:latin typeface="Cachet Pro ExtraLight" panose="020B0304020204040204" pitchFamily="34" charset="77"/>
              </a:rPr>
            </a:br>
            <a:r>
              <a:rPr lang="en-US" sz="3600" dirty="0">
                <a:latin typeface="Cachet Pro ExtraLight" panose="020B0304020204040204" pitchFamily="34" charset="77"/>
              </a:rPr>
              <a:t>BEEN IMPROVING LIVES</a:t>
            </a:r>
            <a:br>
              <a:rPr lang="en-US" sz="3600" dirty="0"/>
            </a:br>
            <a:br>
              <a:rPr lang="en-US" sz="1800" dirty="0"/>
            </a:br>
            <a:r>
              <a:rPr lang="en-US" sz="3600" dirty="0"/>
              <a:t>BRAIN HEALTH SIMPLY GAVE US ANOTHER WAY TO TELL THAT STORY </a:t>
            </a:r>
            <a:endParaRPr sz="7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AD7CA2-5945-AA65-5C1A-B206EDCC8D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62" y="2680"/>
            <a:ext cx="9139237" cy="5140820"/>
          </a:xfrm>
          <a:prstGeom prst="rect">
            <a:avLst/>
          </a:prstGeom>
        </p:spPr>
      </p:pic>
      <p:sp>
        <p:nvSpPr>
          <p:cNvPr id="7" name="Title 5">
            <a:extLst>
              <a:ext uri="{FF2B5EF4-FFF2-40B4-BE49-F238E27FC236}">
                <a16:creationId xmlns:a16="http://schemas.microsoft.com/office/drawing/2014/main" id="{98759D88-26E9-B4D6-4504-594AABD6B1B2}"/>
              </a:ext>
            </a:extLst>
          </p:cNvPr>
          <p:cNvSpPr txBox="1">
            <a:spLocks/>
          </p:cNvSpPr>
          <p:nvPr/>
        </p:nvSpPr>
        <p:spPr bwMode="black">
          <a:xfrm>
            <a:off x="1484768" y="1526363"/>
            <a:ext cx="7269934" cy="241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ＭＳ Ｐゴシック"/>
              </a:rPr>
              <a:t>RESOURCES TO SUPPORT BRAIN HEALTH</a:t>
            </a:r>
          </a:p>
        </p:txBody>
      </p:sp>
    </p:spTree>
    <p:extLst>
      <p:ext uri="{BB962C8B-B14F-4D97-AF65-F5344CB8AC3E}">
        <p14:creationId xmlns:p14="http://schemas.microsoft.com/office/powerpoint/2010/main" val="13713261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8"/>
          <p:cNvSpPr/>
          <p:nvPr/>
        </p:nvSpPr>
        <p:spPr>
          <a:xfrm>
            <a:off x="6776050" y="4847094"/>
            <a:ext cx="2367900" cy="296400"/>
          </a:xfrm>
          <a:prstGeom prst="rect">
            <a:avLst/>
          </a:prstGeom>
          <a:solidFill>
            <a:srgbClr val="4A0C66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8">
              <a:buClr>
                <a:srgbClr val="000000"/>
              </a:buClr>
              <a:buSzPts val="1467"/>
            </a:pPr>
            <a:endParaRPr sz="110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43" name="Google Shape;743;p8"/>
          <p:cNvSpPr txBox="1"/>
          <p:nvPr/>
        </p:nvSpPr>
        <p:spPr>
          <a:xfrm>
            <a:off x="913191" y="2434652"/>
            <a:ext cx="1265400" cy="500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8">
              <a:buClr>
                <a:srgbClr val="000000"/>
              </a:buClr>
              <a:buSzPts val="1867"/>
            </a:pPr>
            <a:r>
              <a:rPr lang="en-US" sz="1400" b="1" kern="0" dirty="0">
                <a:solidFill>
                  <a:srgbClr val="4A0B66"/>
                </a:solidFill>
                <a:latin typeface="Arial"/>
                <a:cs typeface="Arial"/>
                <a:sym typeface="Arial"/>
              </a:rPr>
              <a:t>Protect your head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44" name="Google Shape;744;p8"/>
          <p:cNvSpPr txBox="1"/>
          <p:nvPr/>
        </p:nvSpPr>
        <p:spPr>
          <a:xfrm>
            <a:off x="2383104" y="2434652"/>
            <a:ext cx="1323600" cy="500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8">
              <a:buClr>
                <a:srgbClr val="000000"/>
              </a:buClr>
              <a:buSzPts val="1867"/>
            </a:pPr>
            <a:r>
              <a:rPr lang="en-US" sz="1400" b="1" kern="0" dirty="0">
                <a:solidFill>
                  <a:srgbClr val="4A0B66"/>
                </a:solidFill>
                <a:latin typeface="Arial"/>
                <a:cs typeface="Arial"/>
                <a:sym typeface="Arial"/>
              </a:rPr>
              <a:t>Be smoke-free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45" name="Google Shape;745;p8"/>
          <p:cNvSpPr txBox="1"/>
          <p:nvPr/>
        </p:nvSpPr>
        <p:spPr>
          <a:xfrm>
            <a:off x="3814819" y="2434651"/>
            <a:ext cx="1323600" cy="284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8">
              <a:buClr>
                <a:srgbClr val="000000"/>
              </a:buClr>
              <a:buSzPts val="1867"/>
            </a:pPr>
            <a:r>
              <a:rPr lang="en-US" sz="1400" b="1" kern="0" dirty="0">
                <a:solidFill>
                  <a:srgbClr val="4A0B66"/>
                </a:solidFill>
                <a:latin typeface="Arial"/>
                <a:cs typeface="Arial"/>
                <a:sym typeface="Arial"/>
              </a:rPr>
              <a:t>Get moving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46" name="Google Shape;746;p8"/>
          <p:cNvSpPr txBox="1"/>
          <p:nvPr/>
        </p:nvSpPr>
        <p:spPr>
          <a:xfrm>
            <a:off x="5296144" y="2434650"/>
            <a:ext cx="1415400" cy="500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8">
              <a:buClr>
                <a:srgbClr val="000000"/>
              </a:buClr>
              <a:buSzPts val="1867"/>
            </a:pPr>
            <a:r>
              <a:rPr lang="en-US" sz="1400" b="1" kern="0" dirty="0">
                <a:solidFill>
                  <a:srgbClr val="4A0B66"/>
                </a:solidFill>
                <a:latin typeface="Arial"/>
                <a:cs typeface="Arial"/>
                <a:sym typeface="Arial"/>
              </a:rPr>
              <a:t>Challenge your mind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47" name="Google Shape;747;p8"/>
          <p:cNvSpPr txBox="1"/>
          <p:nvPr/>
        </p:nvSpPr>
        <p:spPr>
          <a:xfrm>
            <a:off x="6813475" y="2434652"/>
            <a:ext cx="1467300" cy="500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8">
              <a:buClr>
                <a:srgbClr val="000000"/>
              </a:buClr>
              <a:buSzPts val="1867"/>
            </a:pPr>
            <a:r>
              <a:rPr lang="en-US" sz="1400" b="1" kern="0" dirty="0">
                <a:solidFill>
                  <a:srgbClr val="4A0B66"/>
                </a:solidFill>
                <a:latin typeface="Arial"/>
                <a:cs typeface="Arial"/>
                <a:sym typeface="Arial"/>
              </a:rPr>
              <a:t>Control your blood pressure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48" name="Google Shape;748;p8"/>
          <p:cNvSpPr txBox="1"/>
          <p:nvPr/>
        </p:nvSpPr>
        <p:spPr>
          <a:xfrm>
            <a:off x="878841" y="4004175"/>
            <a:ext cx="1334100" cy="500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8">
              <a:buClr>
                <a:srgbClr val="000000"/>
              </a:buClr>
              <a:buSzPts val="1867"/>
            </a:pPr>
            <a:r>
              <a:rPr lang="en-US" sz="1400" b="1" kern="0" dirty="0">
                <a:solidFill>
                  <a:srgbClr val="4A0B66"/>
                </a:solidFill>
                <a:latin typeface="Arial"/>
                <a:cs typeface="Arial"/>
                <a:sym typeface="Arial"/>
              </a:rPr>
              <a:t>Manage diabetes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49" name="Google Shape;749;p8"/>
          <p:cNvSpPr txBox="1"/>
          <p:nvPr/>
        </p:nvSpPr>
        <p:spPr>
          <a:xfrm>
            <a:off x="2377854" y="4004176"/>
            <a:ext cx="1334100" cy="284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8">
              <a:buClr>
                <a:srgbClr val="000000"/>
              </a:buClr>
              <a:buSzPts val="1867"/>
            </a:pPr>
            <a:r>
              <a:rPr lang="en-US" sz="1400" b="1" kern="0" dirty="0">
                <a:solidFill>
                  <a:srgbClr val="4A0B66"/>
                </a:solidFill>
                <a:latin typeface="Arial"/>
                <a:cs typeface="Arial"/>
                <a:sym typeface="Arial"/>
              </a:rPr>
              <a:t>Sleep well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50" name="Google Shape;750;p8"/>
          <p:cNvSpPr txBox="1"/>
          <p:nvPr/>
        </p:nvSpPr>
        <p:spPr>
          <a:xfrm>
            <a:off x="3809569" y="4004175"/>
            <a:ext cx="1334100" cy="500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8">
              <a:buClr>
                <a:srgbClr val="000000"/>
              </a:buClr>
              <a:buSzPts val="1867"/>
            </a:pPr>
            <a:r>
              <a:rPr lang="en-US" sz="1400" b="1" kern="0" dirty="0">
                <a:solidFill>
                  <a:srgbClr val="4A0B66"/>
                </a:solidFill>
                <a:latin typeface="Arial"/>
                <a:cs typeface="Arial"/>
                <a:sym typeface="Arial"/>
              </a:rPr>
              <a:t>Stay in school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51" name="Google Shape;751;p8"/>
          <p:cNvSpPr txBox="1"/>
          <p:nvPr/>
        </p:nvSpPr>
        <p:spPr>
          <a:xfrm>
            <a:off x="5336794" y="4004176"/>
            <a:ext cx="1334100" cy="284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8">
              <a:buClr>
                <a:srgbClr val="000000"/>
              </a:buClr>
              <a:buSzPts val="1867"/>
            </a:pPr>
            <a:r>
              <a:rPr lang="en-US" sz="1400" b="1" kern="0" dirty="0">
                <a:solidFill>
                  <a:srgbClr val="4A0B66"/>
                </a:solidFill>
                <a:latin typeface="Arial"/>
                <a:cs typeface="Arial"/>
                <a:sym typeface="Arial"/>
              </a:rPr>
              <a:t>Eat right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52" name="Google Shape;752;p8"/>
          <p:cNvSpPr txBox="1"/>
          <p:nvPr/>
        </p:nvSpPr>
        <p:spPr>
          <a:xfrm>
            <a:off x="6775948" y="4004177"/>
            <a:ext cx="1489200" cy="500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8">
              <a:buClr>
                <a:srgbClr val="000000"/>
              </a:buClr>
              <a:buSzPts val="1867"/>
            </a:pPr>
            <a:r>
              <a:rPr lang="en-US" sz="1400" b="1" kern="0" dirty="0">
                <a:solidFill>
                  <a:srgbClr val="4A0B66"/>
                </a:solidFill>
                <a:latin typeface="Arial"/>
                <a:cs typeface="Arial"/>
                <a:sym typeface="Arial"/>
              </a:rPr>
              <a:t>Maintain a healthy weight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753" name="Google Shape;75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69270" y="1238719"/>
            <a:ext cx="1467311" cy="1467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5005" y="2926265"/>
            <a:ext cx="1201773" cy="1201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59021" y="1244903"/>
            <a:ext cx="1435201" cy="1435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61023" y="2884323"/>
            <a:ext cx="1285645" cy="1285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18998" y="2900003"/>
            <a:ext cx="1403100" cy="140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58810" y="2758957"/>
            <a:ext cx="1372188" cy="1372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270787" y="1166178"/>
            <a:ext cx="1548238" cy="1548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48763" y="1375252"/>
            <a:ext cx="1194260" cy="1194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771843" y="2774571"/>
            <a:ext cx="1409557" cy="1409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350895" y="1373732"/>
            <a:ext cx="1305903" cy="1305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70006F-90B8-5997-0C9A-707641EDB7D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29979" y="98823"/>
            <a:ext cx="5493544" cy="113585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730F3-42CE-75D6-EDA9-726B8D3E2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3DDF95-5EDE-DAF5-E89B-F1591EDF4159}"/>
              </a:ext>
            </a:extLst>
          </p:cNvPr>
          <p:cNvSpPr txBox="1"/>
          <p:nvPr/>
        </p:nvSpPr>
        <p:spPr>
          <a:xfrm>
            <a:off x="2265905" y="2420369"/>
            <a:ext cx="4612192" cy="2847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8">
              <a:buClr>
                <a:srgbClr val="000000"/>
              </a:buClr>
            </a:pPr>
            <a:endParaRPr lang="en-US"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2491BF-3140-8353-9515-248E8B0FEDFC}"/>
              </a:ext>
            </a:extLst>
          </p:cNvPr>
          <p:cNvSpPr txBox="1"/>
          <p:nvPr/>
        </p:nvSpPr>
        <p:spPr>
          <a:xfrm>
            <a:off x="2265905" y="2420369"/>
            <a:ext cx="4612192" cy="2847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8">
              <a:buClr>
                <a:srgbClr val="000000"/>
              </a:buClr>
            </a:pPr>
            <a:endParaRPr lang="en-US"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7" name="Picture 6" descr="A person and a child holding a water bottle&#10;&#10;AI-generated content may be incorrect.">
            <a:extLst>
              <a:ext uri="{FF2B5EF4-FFF2-40B4-BE49-F238E27FC236}">
                <a16:creationId xmlns:a16="http://schemas.microsoft.com/office/drawing/2014/main" id="{887C9070-90C0-E553-07CA-C37F2700D69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-162"/>
          <a:stretch>
            <a:fillRect/>
          </a:stretch>
        </p:blipFill>
        <p:spPr>
          <a:xfrm>
            <a:off x="1586" y="-1984"/>
            <a:ext cx="6156326" cy="3448850"/>
          </a:xfrm>
          <a:prstGeom prst="rect">
            <a:avLst/>
          </a:prstGeom>
        </p:spPr>
      </p:pic>
      <p:pic>
        <p:nvPicPr>
          <p:cNvPr id="11" name="Picture 10" descr="A close-up of a logo&#10;&#10;AI-generated content may be incorrect.">
            <a:extLst>
              <a:ext uri="{FF2B5EF4-FFF2-40B4-BE49-F238E27FC236}">
                <a16:creationId xmlns:a16="http://schemas.microsoft.com/office/drawing/2014/main" id="{24A5685F-D4B5-F8C2-1078-617A3EAD88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2657" y="99677"/>
            <a:ext cx="2636044" cy="8215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BuilderVidV2">
            <a:hlinkClick r:id="" action="ppaction://media"/>
            <a:extLst>
              <a:ext uri="{FF2B5EF4-FFF2-40B4-BE49-F238E27FC236}">
                <a16:creationId xmlns:a16="http://schemas.microsoft.com/office/drawing/2014/main" id="{B37000B6-9C2D-7325-A377-1F186AA458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rot="21360000">
            <a:off x="6850143" y="1116372"/>
            <a:ext cx="1879442" cy="3322495"/>
          </a:xfrm>
          <a:prstGeom prst="rect">
            <a:avLst/>
          </a:prstGeom>
        </p:spPr>
      </p:pic>
      <p:pic>
        <p:nvPicPr>
          <p:cNvPr id="15" name="Picture 14" descr="A yellow rectangle with purple text&#10;&#10;AI-generated content may be incorrect.">
            <a:extLst>
              <a:ext uri="{FF2B5EF4-FFF2-40B4-BE49-F238E27FC236}">
                <a16:creationId xmlns:a16="http://schemas.microsoft.com/office/drawing/2014/main" id="{CE7F1CD9-858D-3067-010C-0DA61A529D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4715" y="3914501"/>
            <a:ext cx="2228850" cy="586581"/>
          </a:xfrm>
          <a:prstGeom prst="rect">
            <a:avLst/>
          </a:prstGeom>
        </p:spPr>
      </p:pic>
      <p:pic>
        <p:nvPicPr>
          <p:cNvPr id="17" name="Google Shape;496;g3c9d81dd8c6_5_59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52C539A0-3DAA-F765-DCBD-769DBA6D7F42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182356" y="3560432"/>
            <a:ext cx="1052900" cy="102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202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8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9BA4663-5377-7EE1-8675-66F463B5D7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00" t="3485" r="1896" b="19035"/>
          <a:stretch>
            <a:fillRect/>
          </a:stretch>
        </p:blipFill>
        <p:spPr>
          <a:xfrm>
            <a:off x="-79746" y="-2861"/>
            <a:ext cx="2452910" cy="33738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85BBCB-DB45-F3AB-ACAA-CC379EA0083C}"/>
              </a:ext>
            </a:extLst>
          </p:cNvPr>
          <p:cNvSpPr txBox="1"/>
          <p:nvPr/>
        </p:nvSpPr>
        <p:spPr>
          <a:xfrm>
            <a:off x="2265905" y="2420369"/>
            <a:ext cx="4612192" cy="2847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8">
              <a:buClr>
                <a:srgbClr val="000000"/>
              </a:buClr>
            </a:pPr>
            <a:endParaRPr lang="en-US"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6DB92F-A7F2-DAA6-8184-F87F535B04AE}"/>
              </a:ext>
            </a:extLst>
          </p:cNvPr>
          <p:cNvSpPr txBox="1"/>
          <p:nvPr/>
        </p:nvSpPr>
        <p:spPr>
          <a:xfrm>
            <a:off x="2265905" y="2420369"/>
            <a:ext cx="4612192" cy="2847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8">
              <a:buClr>
                <a:srgbClr val="000000"/>
              </a:buClr>
            </a:pPr>
            <a:endParaRPr lang="en-US"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DD77F5-8C02-5D10-090C-20C763292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0000">
            <a:off x="3158824" y="364944"/>
            <a:ext cx="3252695" cy="3876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4AF45E-D497-9415-B221-F3C875E722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3003" y="3666582"/>
            <a:ext cx="2778736" cy="5749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AC383B4-D431-D8F2-2F74-9BA9F4178E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4254" y="1288652"/>
            <a:ext cx="2220119" cy="21375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132818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26D65-7BAA-D5DB-B741-DFE440885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45A69C-C57F-EB3D-98B7-FF623F7300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226" r="526" b="55870"/>
          <a:stretch>
            <a:fillRect/>
          </a:stretch>
        </p:blipFill>
        <p:spPr>
          <a:xfrm>
            <a:off x="6166770" y="2922310"/>
            <a:ext cx="2914220" cy="165663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936943B-EAD4-B4BA-4DE9-2AD9D4648BEA}"/>
              </a:ext>
            </a:extLst>
          </p:cNvPr>
          <p:cNvSpPr/>
          <p:nvPr/>
        </p:nvSpPr>
        <p:spPr>
          <a:xfrm>
            <a:off x="-1221" y="-611"/>
            <a:ext cx="6169268" cy="4581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285DFC-5A6C-2B15-8290-20F86F45DFB3}"/>
              </a:ext>
            </a:extLst>
          </p:cNvPr>
          <p:cNvSpPr txBox="1"/>
          <p:nvPr/>
        </p:nvSpPr>
        <p:spPr>
          <a:xfrm>
            <a:off x="809624" y="4175735"/>
            <a:ext cx="454269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</a:rPr>
              <a:t>alz.org/BrainHealthAtWork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06C8A9-5B68-AE32-8AAC-B3A6BE1D55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201" t="-718" r="28815" b="13106"/>
          <a:stretch>
            <a:fillRect/>
          </a:stretch>
        </p:blipFill>
        <p:spPr>
          <a:xfrm>
            <a:off x="359018" y="497754"/>
            <a:ext cx="5207486" cy="35766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600685-235E-E047-4DC4-3FAC3E2E8E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6090" t="7550" r="401" b="17316"/>
          <a:stretch>
            <a:fillRect/>
          </a:stretch>
        </p:blipFill>
        <p:spPr>
          <a:xfrm>
            <a:off x="6110653" y="-1"/>
            <a:ext cx="2966805" cy="2918161"/>
          </a:xfrm>
          <a:prstGeom prst="rect">
            <a:avLst/>
          </a:prstGeom>
        </p:spPr>
      </p:pic>
      <p:pic>
        <p:nvPicPr>
          <p:cNvPr id="7" name="Picture 6" descr="A collage of people posing for the camera&#10;&#10;AI-generated content may be incorrect.">
            <a:extLst>
              <a:ext uri="{FF2B5EF4-FFF2-40B4-BE49-F238E27FC236}">
                <a16:creationId xmlns:a16="http://schemas.microsoft.com/office/drawing/2014/main" id="{C99A4B30-2049-2FFD-D3D3-C1433B7D6A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3683" r="490" b="18824"/>
          <a:stretch>
            <a:fillRect/>
          </a:stretch>
        </p:blipFill>
        <p:spPr>
          <a:xfrm>
            <a:off x="-1591" y="-1567"/>
            <a:ext cx="2970881" cy="65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71516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A138A-C411-ED82-377C-C23E2A0D3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0ABC26-7F5A-E4BB-586F-E312B58D34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C2E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BD09BC8-9B80-BB95-0703-6A0A5AB029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32909" y="0"/>
            <a:ext cx="5611091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AE7ED7-4ACF-B668-965E-C6AE1B996166}"/>
              </a:ext>
            </a:extLst>
          </p:cNvPr>
          <p:cNvSpPr txBox="1"/>
          <p:nvPr/>
        </p:nvSpPr>
        <p:spPr>
          <a:xfrm>
            <a:off x="5184648" y="1417588"/>
            <a:ext cx="3576264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975"/>
              </a:spcAft>
            </a:pPr>
            <a:r>
              <a:rPr lang="en-US" sz="4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can you do today?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D034ED-FACA-917A-9B93-AD957CC2A027}"/>
              </a:ext>
            </a:extLst>
          </p:cNvPr>
          <p:cNvSpPr txBox="1"/>
          <p:nvPr/>
        </p:nvSpPr>
        <p:spPr>
          <a:xfrm>
            <a:off x="554875" y="1920895"/>
            <a:ext cx="3803904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SUPPORTING BRAIN HEALTH​</a:t>
            </a:r>
            <a:endParaRPr lang="en-US" sz="3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005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131C17-EDFB-9BBF-9FFA-963D4A782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6025" y="214313"/>
            <a:ext cx="4168140" cy="41681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6860873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4CF1F-2EB8-E8E3-44C2-E9020F601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520D05-CDCA-2487-7ED0-2ED694A114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61" y="2678"/>
            <a:ext cx="9134474" cy="5138142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007413DA-6137-DF21-FAB7-16C49451B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648" y="295687"/>
            <a:ext cx="8366760" cy="1064902"/>
          </a:xfrm>
        </p:spPr>
        <p:txBody>
          <a:bodyPr/>
          <a:lstStyle/>
          <a:p>
            <a:r>
              <a:rPr lang="en-US" sz="3000" dirty="0">
                <a:solidFill>
                  <a:srgbClr val="0060AF"/>
                </a:solidFill>
              </a:rPr>
              <a:t>Join a Peer Community Call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4C6ADD-5255-E1D1-C032-45333C8D5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982" y="925829"/>
            <a:ext cx="3291840" cy="32918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E1BFE3C-3349-326D-6D41-3BA7913067DB}"/>
              </a:ext>
            </a:extLst>
          </p:cNvPr>
          <p:cNvSpPr txBox="1"/>
          <p:nvPr/>
        </p:nvSpPr>
        <p:spPr>
          <a:xfrm>
            <a:off x="523162" y="1360589"/>
            <a:ext cx="51298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+mj-lt"/>
                <a:ea typeface="Verdana" panose="020B0604030504040204" pitchFamily="34" charset="0"/>
              </a:rPr>
              <a:t>Scan QR code to register for our Health and Wellness: Chronic Disease Programs &amp; Healthy Aging peer community calls</a:t>
            </a:r>
            <a:br>
              <a:rPr lang="en-US" sz="1600" dirty="0">
                <a:solidFill>
                  <a:schemeClr val="tx2"/>
                </a:solidFill>
                <a:latin typeface="+mj-lt"/>
                <a:ea typeface="Verdana" panose="020B0604030504040204" pitchFamily="34" charset="0"/>
              </a:rPr>
            </a:br>
            <a:endParaRPr lang="en-US" sz="1600" dirty="0">
              <a:solidFill>
                <a:schemeClr val="tx2"/>
              </a:solidFill>
              <a:latin typeface="+mj-lt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+mj-lt"/>
                <a:ea typeface="Verdana" panose="020B0604030504040204" pitchFamily="34" charset="0"/>
              </a:rPr>
              <a:t>Next call scheduled for November 5, 2026 at 2pm 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/>
              </a:solidFill>
              <a:latin typeface="+mj-lt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+mj-lt"/>
              </a:rPr>
              <a:t>Focus will be on brain health and opportunities to support older adults and healthy aging </a:t>
            </a:r>
          </a:p>
        </p:txBody>
      </p:sp>
    </p:spTree>
    <p:extLst>
      <p:ext uri="{BB962C8B-B14F-4D97-AF65-F5344CB8AC3E}">
        <p14:creationId xmlns:p14="http://schemas.microsoft.com/office/powerpoint/2010/main" val="38883356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06B757-DD95-B264-D303-14102766D8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62" y="2680"/>
            <a:ext cx="9139237" cy="5140820"/>
          </a:xfrm>
          <a:prstGeom prst="rect">
            <a:avLst/>
          </a:prstGeom>
        </p:spPr>
      </p:pic>
      <p:sp>
        <p:nvSpPr>
          <p:cNvPr id="7" name="Title 5">
            <a:extLst>
              <a:ext uri="{FF2B5EF4-FFF2-40B4-BE49-F238E27FC236}">
                <a16:creationId xmlns:a16="http://schemas.microsoft.com/office/drawing/2014/main" id="{246D8DC7-C6A3-345F-98E4-297DF5B51EC4}"/>
              </a:ext>
            </a:extLst>
          </p:cNvPr>
          <p:cNvSpPr txBox="1">
            <a:spLocks/>
          </p:cNvSpPr>
          <p:nvPr/>
        </p:nvSpPr>
        <p:spPr bwMode="black">
          <a:xfrm>
            <a:off x="1683944" y="1555440"/>
            <a:ext cx="6437015" cy="1016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ＭＳ Ｐゴシック"/>
              </a:rPr>
              <a:t>THANK YOU</a:t>
            </a: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2C6D28D2-8AFB-900A-F332-B91151BC5F4E}"/>
              </a:ext>
            </a:extLst>
          </p:cNvPr>
          <p:cNvSpPr txBox="1">
            <a:spLocks/>
          </p:cNvSpPr>
          <p:nvPr/>
        </p:nvSpPr>
        <p:spPr bwMode="black">
          <a:xfrm>
            <a:off x="3596673" y="3770338"/>
            <a:ext cx="2734147" cy="1016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ＭＳ Ｐゴシック"/>
              </a:rPr>
              <a:t>Mamta Gakhar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cap="none" dirty="0">
                <a:solidFill>
                  <a:srgbClr val="FFFFFF"/>
                </a:solidFill>
                <a:latin typeface="Verdana"/>
                <a:ea typeface="ＭＳ Ｐゴシック"/>
              </a:rPr>
              <a:t>YMCA of the USA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cap="none" dirty="0">
                <a:solidFill>
                  <a:srgbClr val="FFFFFF"/>
                </a:solidFill>
                <a:latin typeface="Verdana"/>
                <a:ea typeface="ＭＳ Ｐゴシック"/>
              </a:rPr>
              <a:t>m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ＭＳ Ｐゴシック"/>
              </a:rPr>
              <a:t>amta.Gakhar@ymca.net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05577C0-713B-60DD-A56F-7565EE0D9A72}"/>
              </a:ext>
            </a:extLst>
          </p:cNvPr>
          <p:cNvSpPr txBox="1">
            <a:spLocks/>
          </p:cNvSpPr>
          <p:nvPr/>
        </p:nvSpPr>
        <p:spPr bwMode="black">
          <a:xfrm>
            <a:off x="5130412" y="2566652"/>
            <a:ext cx="3280672" cy="1016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cap="none" dirty="0">
                <a:solidFill>
                  <a:srgbClr val="FFFFFF"/>
                </a:solidFill>
                <a:latin typeface="Verdana"/>
                <a:ea typeface="ＭＳ Ｐゴシック"/>
              </a:rPr>
              <a:t>Martha Petteys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ＭＳ Ｐゴシック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cap="none" dirty="0">
                <a:solidFill>
                  <a:srgbClr val="FFFFFF"/>
                </a:solidFill>
                <a:latin typeface="Verdana"/>
                <a:ea typeface="ＭＳ Ｐゴシック"/>
              </a:rPr>
              <a:t>Alliance of New York State YMCAs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ＭＳ Ｐゴシック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cap="none" dirty="0">
                <a:solidFill>
                  <a:srgbClr val="FFFFFF"/>
                </a:solidFill>
                <a:latin typeface="Verdana"/>
                <a:ea typeface="ＭＳ Ｐゴシック"/>
              </a:rPr>
              <a:t>mpetteys@ymcanys.org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ＭＳ Ｐゴシック"/>
            </a:endParaRP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E366BC6E-3EFC-8782-BA44-4D0C30B9509B}"/>
              </a:ext>
            </a:extLst>
          </p:cNvPr>
          <p:cNvSpPr txBox="1">
            <a:spLocks/>
          </p:cNvSpPr>
          <p:nvPr/>
        </p:nvSpPr>
        <p:spPr bwMode="black">
          <a:xfrm>
            <a:off x="1813075" y="2566652"/>
            <a:ext cx="2857601" cy="1016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ＭＳ Ｐゴシック"/>
              </a:rPr>
              <a:t>Jeanine Menczywor Donnelly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ＭＳ Ｐゴシック"/>
              </a:rPr>
              <a:t>Alzheimer’s Association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cap="none" dirty="0">
                <a:solidFill>
                  <a:srgbClr val="FFFFFF"/>
                </a:solidFill>
                <a:latin typeface="Verdana"/>
                <a:ea typeface="ＭＳ Ｐゴシック"/>
              </a:rPr>
              <a:t>jmdonnelly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ＭＳ Ｐゴシック"/>
              </a:rPr>
              <a:t>@alz.org</a:t>
            </a:r>
          </a:p>
        </p:txBody>
      </p:sp>
    </p:spTree>
    <p:extLst>
      <p:ext uri="{BB962C8B-B14F-4D97-AF65-F5344CB8AC3E}">
        <p14:creationId xmlns:p14="http://schemas.microsoft.com/office/powerpoint/2010/main" val="4092525127"/>
      </p:ext>
    </p:extLst>
  </p:cSld>
  <p:clrMapOvr>
    <a:masterClrMapping/>
  </p:clrMapOvr>
</p:sld>
</file>

<file path=ppt/theme/theme1.xml><?xml version="1.0" encoding="utf-8"?>
<a:theme xmlns:a="http://schemas.openxmlformats.org/drawingml/2006/main" name="YMCA-Purple">
  <a:themeElements>
    <a:clrScheme name="Y-PowerPoint">
      <a:dk1>
        <a:srgbClr val="000000"/>
      </a:dk1>
      <a:lt1>
        <a:srgbClr val="FFFFFF"/>
      </a:lt1>
      <a:dk2>
        <a:srgbClr val="464847"/>
      </a:dk2>
      <a:lt2>
        <a:srgbClr val="FFFFFF"/>
      </a:lt2>
      <a:accent1>
        <a:srgbClr val="F47920"/>
      </a:accent1>
      <a:accent2>
        <a:srgbClr val="ED1C24"/>
      </a:accent2>
      <a:accent3>
        <a:srgbClr val="92278F"/>
      </a:accent3>
      <a:accent4>
        <a:srgbClr val="0089D0"/>
      </a:accent4>
      <a:accent5>
        <a:srgbClr val="01A490"/>
      </a:accent5>
      <a:accent6>
        <a:srgbClr val="464847"/>
      </a:accent6>
      <a:hlink>
        <a:srgbClr val="007CBC"/>
      </a:hlink>
      <a:folHlink>
        <a:srgbClr val="01A49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YMCA-Blue">
  <a:themeElements>
    <a:clrScheme name="Y-PowerPoint">
      <a:dk1>
        <a:srgbClr val="000000"/>
      </a:dk1>
      <a:lt1>
        <a:srgbClr val="FFFFFF"/>
      </a:lt1>
      <a:dk2>
        <a:srgbClr val="464847"/>
      </a:dk2>
      <a:lt2>
        <a:srgbClr val="FFFFFF"/>
      </a:lt2>
      <a:accent1>
        <a:srgbClr val="F47920"/>
      </a:accent1>
      <a:accent2>
        <a:srgbClr val="ED1C24"/>
      </a:accent2>
      <a:accent3>
        <a:srgbClr val="92278F"/>
      </a:accent3>
      <a:accent4>
        <a:srgbClr val="0089D0"/>
      </a:accent4>
      <a:accent5>
        <a:srgbClr val="01A490"/>
      </a:accent5>
      <a:accent6>
        <a:srgbClr val="464847"/>
      </a:accent6>
      <a:hlink>
        <a:srgbClr val="007CBC"/>
      </a:hlink>
      <a:folHlink>
        <a:srgbClr val="01A49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White Background">
  <a:themeElements>
    <a:clrScheme name="Alzheimer's Association">
      <a:dk1>
        <a:srgbClr val="58595B"/>
      </a:dk1>
      <a:lt1>
        <a:srgbClr val="FFFFFF"/>
      </a:lt1>
      <a:dk2>
        <a:srgbClr val="490D66"/>
      </a:dk2>
      <a:lt2>
        <a:srgbClr val="D1D3D4"/>
      </a:lt2>
      <a:accent1>
        <a:srgbClr val="490D66"/>
      </a:accent1>
      <a:accent2>
        <a:srgbClr val="A687B3"/>
      </a:accent2>
      <a:accent3>
        <a:srgbClr val="33D9C3"/>
      </a:accent3>
      <a:accent4>
        <a:srgbClr val="A6ECE1"/>
      </a:accent4>
      <a:accent5>
        <a:srgbClr val="FFA300"/>
      </a:accent5>
      <a:accent6>
        <a:srgbClr val="FFD195"/>
      </a:accent6>
      <a:hlink>
        <a:srgbClr val="794B8D"/>
      </a:hlink>
      <a:folHlink>
        <a:srgbClr val="74E2D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9_White Background">
  <a:themeElements>
    <a:clrScheme name="Alzheimer's Association">
      <a:dk1>
        <a:srgbClr val="4A0D66"/>
      </a:dk1>
      <a:lt1>
        <a:srgbClr val="FFFFFF"/>
      </a:lt1>
      <a:dk2>
        <a:srgbClr val="4A0D66"/>
      </a:dk2>
      <a:lt2>
        <a:srgbClr val="34D9C3"/>
      </a:lt2>
      <a:accent1>
        <a:srgbClr val="FFA100"/>
      </a:accent1>
      <a:accent2>
        <a:srgbClr val="808285"/>
      </a:accent2>
      <a:accent3>
        <a:srgbClr val="BCBEC0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YMCA-Blue">
  <a:themeElements>
    <a:clrScheme name="Y-PowerPoint">
      <a:dk1>
        <a:srgbClr val="000000"/>
      </a:dk1>
      <a:lt1>
        <a:srgbClr val="FFFFFF"/>
      </a:lt1>
      <a:dk2>
        <a:srgbClr val="464847"/>
      </a:dk2>
      <a:lt2>
        <a:srgbClr val="FFFFFF"/>
      </a:lt2>
      <a:accent1>
        <a:srgbClr val="F47920"/>
      </a:accent1>
      <a:accent2>
        <a:srgbClr val="ED1C24"/>
      </a:accent2>
      <a:accent3>
        <a:srgbClr val="92278F"/>
      </a:accent3>
      <a:accent4>
        <a:srgbClr val="0089D0"/>
      </a:accent4>
      <a:accent5>
        <a:srgbClr val="01A490"/>
      </a:accent5>
      <a:accent6>
        <a:srgbClr val="464847"/>
      </a:accent6>
      <a:hlink>
        <a:srgbClr val="007CBC"/>
      </a:hlink>
      <a:folHlink>
        <a:srgbClr val="01A490"/>
      </a:folHlink>
    </a:clrScheme>
    <a:fontScheme name="Office Theme">
      <a:majorFont>
        <a:latin typeface="Verdana"/>
        <a:ea typeface="ＭＳ Ｐゴシック"/>
        <a:cs typeface="ＭＳ Ｐゴシック"/>
      </a:majorFont>
      <a:minorFont>
        <a:latin typeface="Verdan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92CB326016D646BE80485D94E0D861" ma:contentTypeVersion="13" ma:contentTypeDescription="Create a new document." ma:contentTypeScope="" ma:versionID="b2b7b10cd7bdb8441c6d7dede6236e4d">
  <xsd:schema xmlns:xsd="http://www.w3.org/2001/XMLSchema" xmlns:xs="http://www.w3.org/2001/XMLSchema" xmlns:p="http://schemas.microsoft.com/office/2006/metadata/properties" xmlns:ns2="e9fcb273-2fb4-4271-9cbe-7ae7456ca174" xmlns:ns3="19195021-7cb9-4af5-8bc8-091a32355777" targetNamespace="http://schemas.microsoft.com/office/2006/metadata/properties" ma:root="true" ma:fieldsID="ed78c6ad06b145cc870246d2f6f48fb8" ns2:_="" ns3:_="">
    <xsd:import namespace="e9fcb273-2fb4-4271-9cbe-7ae7456ca174"/>
    <xsd:import namespace="19195021-7cb9-4af5-8bc8-091a323557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fcb273-2fb4-4271-9cbe-7ae7456ca1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9fddadc6-a98e-4636-af0d-46b986ea9f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195021-7cb9-4af5-8bc8-091a3235577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29cce75d-dd4d-4fdd-a052-09fef1584e27}" ma:internalName="TaxCatchAll" ma:showField="CatchAllData" ma:web="19195021-7cb9-4af5-8bc8-091a323557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fcb273-2fb4-4271-9cbe-7ae7456ca174">
      <Terms xmlns="http://schemas.microsoft.com/office/infopath/2007/PartnerControls"/>
    </lcf76f155ced4ddcb4097134ff3c332f>
    <TaxCatchAll xmlns="19195021-7cb9-4af5-8bc8-091a32355777" xsi:nil="true"/>
  </documentManagement>
</p:properties>
</file>

<file path=customXml/itemProps1.xml><?xml version="1.0" encoding="utf-8"?>
<ds:datastoreItem xmlns:ds="http://schemas.openxmlformats.org/officeDocument/2006/customXml" ds:itemID="{FB3DBA5C-A57A-46B3-915B-BB81283B8B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30023A-92F7-49DE-8833-2453AD8B17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fcb273-2fb4-4271-9cbe-7ae7456ca174"/>
    <ds:schemaRef ds:uri="19195021-7cb9-4af5-8bc8-091a323557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2DD61F-AD2E-44EE-824E-32A4D976FD5B}">
  <ds:schemaRefs>
    <ds:schemaRef ds:uri="http://schemas.microsoft.com/office/2006/metadata/properties"/>
    <ds:schemaRef ds:uri="http://schemas.microsoft.com/office/infopath/2007/PartnerControls"/>
    <ds:schemaRef ds:uri="e9fcb273-2fb4-4271-9cbe-7ae7456ca174"/>
    <ds:schemaRef ds:uri="19195021-7cb9-4af5-8bc8-091a3235577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991</Words>
  <Application>Microsoft Office PowerPoint</Application>
  <PresentationFormat>On-screen Show (16:9)</PresentationFormat>
  <Paragraphs>166</Paragraphs>
  <Slides>34</Slides>
  <Notes>22</Notes>
  <HiddenSlides>0</HiddenSlides>
  <MMClips>2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YMCA-Purple</vt:lpstr>
      <vt:lpstr>YMCA-Blue</vt:lpstr>
      <vt:lpstr>5_White Background</vt:lpstr>
      <vt:lpstr>Simple Light</vt:lpstr>
      <vt:lpstr>9_White Background</vt:lpstr>
      <vt:lpstr>2_YMCA-Blue</vt:lpstr>
      <vt:lpstr>PowerPoint Presentation</vt:lpstr>
      <vt:lpstr>WELCOME</vt:lpstr>
      <vt:lpstr>Let’s Connect</vt:lpstr>
      <vt:lpstr>Today’s Learning Zone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RAISE YOUR HAND…  IF YOUR YMCA NEEDS ONE MORE PROGRAM</vt:lpstr>
      <vt:lpstr>WHAT IF WE DIDN’T CREATE ANOTHER PROGRAM?   WHAT IF WE SIMPLY GAVE PEOPLE ONE MORE REASON?</vt:lpstr>
      <vt:lpstr>THE INSIGHT: We were already doing it. Science shows what reduces dementia risk. The YMCA already makes it possible.</vt:lpstr>
      <vt:lpstr>ONE MORE REASON TO…  GET MOVING</vt:lpstr>
      <vt:lpstr>ONE MORE REASON TO…  MANAGE YOUR DIABETES</vt:lpstr>
      <vt:lpstr>ONE MORE REASON TO…  EAT RIGHT</vt:lpstr>
      <vt:lpstr>ONE MORE REASON TO…  MAINTAIN A HEALTHY WEIGHT</vt:lpstr>
      <vt:lpstr>ONE MORE REASON TO… CHALLENGE YOUR MIND</vt:lpstr>
      <vt:lpstr>WE REMOVED THE WORK</vt:lpstr>
      <vt:lpstr>PARTNERSHIP  IN ACTION</vt:lpstr>
      <vt:lpstr>WHAT’S NEXT?</vt:lpstr>
      <vt:lpstr>THE YMCA HAS ALWAYS  BEEN IMPROVING LIVES  BRAIN HEALTH SIMPLY GAVE US ANOTHER WAY TO TELL THAT STORY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 a Peer Community Call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MORE REASON</dc:title>
  <dc:creator>Ken Hussey</dc:creator>
  <cp:lastModifiedBy>Mamta Gakhar</cp:lastModifiedBy>
  <cp:revision>288</cp:revision>
  <dcterms:created xsi:type="dcterms:W3CDTF">2024-01-10T22:22:20Z</dcterms:created>
  <dcterms:modified xsi:type="dcterms:W3CDTF">2026-09-15T16:32:48Z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0x0101007792CB326016D646BE80485D94E0D861</vt:lpwstr>
  </property>
  <property fmtid="{D5CDD505-2E9C-101B-9397-08002B2CF9AE}" pid="3" name="MediaServiceImageTags">
    <vt:lpwstr/>
  </property>
</Properties>
</file>