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C15F5C-D289-E686-5144-134C8FCED6C5}" v="24" dt="2026-07-21T09:34:25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0B6283-57AF-92F3-DAD2-048CCF2C0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" y="0"/>
            <a:ext cx="12191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C251E4-C9D8-A6F4-1AD3-50EA4C3B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" y="0"/>
            <a:ext cx="12191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8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a line&#10;&#10;AI-generated content may be incorrect.">
            <a:extLst>
              <a:ext uri="{FF2B5EF4-FFF2-40B4-BE49-F238E27FC236}">
                <a16:creationId xmlns:a16="http://schemas.microsoft.com/office/drawing/2014/main" id="{B8588088-E816-94CB-E480-33DA9D026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1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in front of a group of people clapping&#10;&#10;AI-generated content may be incorrect.">
            <a:extLst>
              <a:ext uri="{FF2B5EF4-FFF2-40B4-BE49-F238E27FC236}">
                <a16:creationId xmlns:a16="http://schemas.microsoft.com/office/drawing/2014/main" id="{699A2157-2A66-8ADF-E453-9CACB8EDB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2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wrapped presents&#10;&#10;AI-generated content may be incorrect.">
            <a:extLst>
              <a:ext uri="{FF2B5EF4-FFF2-40B4-BE49-F238E27FC236}">
                <a16:creationId xmlns:a16="http://schemas.microsoft.com/office/drawing/2014/main" id="{9771F779-38C2-7A69-B953-4876D67DD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200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166047-BDAF-5DD7-7620-67DDFB86E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9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in a suit and tie holding a wand in a top hat&#10;&#10;AI-generated content may be incorrect.">
            <a:extLst>
              <a:ext uri="{FF2B5EF4-FFF2-40B4-BE49-F238E27FC236}">
                <a16:creationId xmlns:a16="http://schemas.microsoft.com/office/drawing/2014/main" id="{CE9C2E3C-8448-8EC7-7A06-5EABFC320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1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tuffed animal wearing a hat&#10;&#10;AI-generated content may be incorrect.">
            <a:extLst>
              <a:ext uri="{FF2B5EF4-FFF2-40B4-BE49-F238E27FC236}">
                <a16:creationId xmlns:a16="http://schemas.microsoft.com/office/drawing/2014/main" id="{16BFE86A-F150-F2D0-7041-562F2F567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081ED0-286D-23F9-94EB-44792964B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" y="0"/>
            <a:ext cx="12191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65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5BA494-B519-1EE5-C970-C047F8A75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" y="0"/>
            <a:ext cx="12191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E47EFF-1E9C-F20A-2B5C-100A97F9E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24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Props1.xml><?xml version="1.0" encoding="utf-8"?>
<ds:datastoreItem xmlns:ds="http://schemas.openxmlformats.org/officeDocument/2006/customXml" ds:itemID="{D59D5BD8-D904-4376-A22E-803D32A9605C}"/>
</file>

<file path=customXml/itemProps2.xml><?xml version="1.0" encoding="utf-8"?>
<ds:datastoreItem xmlns:ds="http://schemas.openxmlformats.org/officeDocument/2006/customXml" ds:itemID="{FFC150F2-B304-4942-804F-CCE2A7329C51}"/>
</file>

<file path=customXml/itemProps3.xml><?xml version="1.0" encoding="utf-8"?>
<ds:datastoreItem xmlns:ds="http://schemas.openxmlformats.org/officeDocument/2006/customXml" ds:itemID="{1C1E9743-E785-421D-A617-29B92CD1322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17</cp:revision>
  <dcterms:created xsi:type="dcterms:W3CDTF">2013-07-15T20:26:40Z</dcterms:created>
  <dcterms:modified xsi:type="dcterms:W3CDTF">2026-07-21T09:34:35Z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</Properties>
</file>